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97" r:id="rId16"/>
    <p:sldMasterId id="2147496009" r:id="rId17"/>
    <p:sldMasterId id="2147496021" r:id="rId18"/>
    <p:sldMasterId id="2147496045" r:id="rId19"/>
    <p:sldMasterId id="2147496129" r:id="rId20"/>
  </p:sldMasterIdLst>
  <p:notesMasterIdLst>
    <p:notesMasterId r:id="rId72"/>
  </p:notesMasterIdLst>
  <p:sldIdLst>
    <p:sldId id="331" r:id="rId21"/>
    <p:sldId id="330" r:id="rId22"/>
    <p:sldId id="259" r:id="rId23"/>
    <p:sldId id="267" r:id="rId24"/>
    <p:sldId id="265" r:id="rId25"/>
    <p:sldId id="261" r:id="rId26"/>
    <p:sldId id="260" r:id="rId27"/>
    <p:sldId id="268" r:id="rId28"/>
    <p:sldId id="257" r:id="rId29"/>
    <p:sldId id="269" r:id="rId30"/>
    <p:sldId id="3951" r:id="rId31"/>
    <p:sldId id="3952" r:id="rId32"/>
    <p:sldId id="3996" r:id="rId33"/>
    <p:sldId id="3961" r:id="rId34"/>
    <p:sldId id="262" r:id="rId35"/>
    <p:sldId id="263" r:id="rId36"/>
    <p:sldId id="980" r:id="rId37"/>
    <p:sldId id="256" r:id="rId38"/>
    <p:sldId id="3809" r:id="rId39"/>
    <p:sldId id="3946" r:id="rId40"/>
    <p:sldId id="3791" r:id="rId41"/>
    <p:sldId id="3820" r:id="rId42"/>
    <p:sldId id="3821" r:id="rId43"/>
    <p:sldId id="258" r:id="rId44"/>
    <p:sldId id="266" r:id="rId45"/>
    <p:sldId id="3822" r:id="rId46"/>
    <p:sldId id="3823" r:id="rId47"/>
    <p:sldId id="3824" r:id="rId48"/>
    <p:sldId id="3825" r:id="rId49"/>
    <p:sldId id="3826" r:id="rId50"/>
    <p:sldId id="264" r:id="rId51"/>
    <p:sldId id="287" r:id="rId52"/>
    <p:sldId id="4073" r:id="rId53"/>
    <p:sldId id="4436" r:id="rId54"/>
    <p:sldId id="4420" r:id="rId55"/>
    <p:sldId id="4433" r:id="rId56"/>
    <p:sldId id="4443" r:id="rId57"/>
    <p:sldId id="4444" r:id="rId58"/>
    <p:sldId id="4476" r:id="rId59"/>
    <p:sldId id="4431" r:id="rId60"/>
    <p:sldId id="4514" r:id="rId61"/>
    <p:sldId id="4472" r:id="rId62"/>
    <p:sldId id="4513" r:id="rId63"/>
    <p:sldId id="4446" r:id="rId64"/>
    <p:sldId id="4322" r:id="rId65"/>
    <p:sldId id="4336" r:id="rId66"/>
    <p:sldId id="4493" r:id="rId67"/>
    <p:sldId id="4478" r:id="rId68"/>
    <p:sldId id="4508" r:id="rId69"/>
    <p:sldId id="2874" r:id="rId70"/>
    <p:sldId id="399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330FD-8A07-4CC7-A4EA-974793E1C9DB}" v="1" dt="2026-04-15T12:08:03.828"/>
    <p1510:client id="{ABCE15C6-92A8-498B-BE8A-C88A59D1EA38}" v="6" dt="2026-04-14T12:28:48.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1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addSld delSld modSld sldOrd">
      <pc:chgData name="Michael Kyryliw" userId="a160673c-e7c2-4eac-ae0d-673ec02e1fb1" providerId="ADAL" clId="{206D5E42-D2F8-47D3-A234-B8183378B357}" dt="2026-04-15T12:08:13.988" v="7" actId="14100"/>
      <pc:docMkLst>
        <pc:docMk/>
      </pc:docMkLst>
      <pc:sldChg chg="del">
        <pc:chgData name="Michael Kyryliw" userId="a160673c-e7c2-4eac-ae0d-673ec02e1fb1" providerId="ADAL" clId="{206D5E42-D2F8-47D3-A234-B8183378B357}" dt="2026-04-15T12:07:53.288" v="2" actId="47"/>
        <pc:sldMkLst>
          <pc:docMk/>
          <pc:sldMk cId="2392760340" sldId="4440"/>
        </pc:sldMkLst>
      </pc:sldChg>
      <pc:sldChg chg="ord">
        <pc:chgData name="Michael Kyryliw" userId="a160673c-e7c2-4eac-ae0d-673ec02e1fb1" providerId="ADAL" clId="{206D5E42-D2F8-47D3-A234-B8183378B357}" dt="2026-04-15T12:07:47.693" v="1"/>
        <pc:sldMkLst>
          <pc:docMk/>
          <pc:sldMk cId="4172939689" sldId="4493"/>
        </pc:sldMkLst>
      </pc:sldChg>
      <pc:sldChg chg="addSp modSp new mod">
        <pc:chgData name="Michael Kyryliw" userId="a160673c-e7c2-4eac-ae0d-673ec02e1fb1" providerId="ADAL" clId="{206D5E42-D2F8-47D3-A234-B8183378B357}" dt="2026-04-15T12:08:13.988" v="7" actId="14100"/>
        <pc:sldMkLst>
          <pc:docMk/>
          <pc:sldMk cId="3181321390" sldId="4514"/>
        </pc:sldMkLst>
        <pc:spChg chg="add">
          <ac:chgData name="Michael Kyryliw" userId="a160673c-e7c2-4eac-ae0d-673ec02e1fb1" providerId="ADAL" clId="{206D5E42-D2F8-47D3-A234-B8183378B357}" dt="2026-04-15T12:08:03.812" v="4"/>
          <ac:spMkLst>
            <pc:docMk/>
            <pc:sldMk cId="3181321390" sldId="4514"/>
            <ac:spMk id="4" creationId="{0ACEF238-9DEF-F6DD-7772-57E58F86A9E5}"/>
          </ac:spMkLst>
        </pc:spChg>
        <pc:picChg chg="add mod">
          <ac:chgData name="Michael Kyryliw" userId="a160673c-e7c2-4eac-ae0d-673ec02e1fb1" providerId="ADAL" clId="{206D5E42-D2F8-47D3-A234-B8183378B357}" dt="2026-04-15T12:08:13.988" v="7" actId="14100"/>
          <ac:picMkLst>
            <pc:docMk/>
            <pc:sldMk cId="3181321390" sldId="4514"/>
            <ac:picMk id="6" creationId="{18704889-BDE9-8982-E6A1-91048D3DF5E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4/15/2026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4/15/2026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4/15/2026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4/15/2026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4/15/2026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4/15/2026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4/15/2026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4/15/2026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4/15/2026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4/15/2026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4/15/2026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4/15/2026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4/15/2026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4/15/2026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4/15/2026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4/15/2026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4/15/2026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4/15/2026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4/15/2026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4/15/2026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4/15/2026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4/15/2026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4/15/2026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4/15/2026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5708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4/15/2026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87058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4/15/2026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48184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4/15/2026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11541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4/15/2026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9079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4/15/2026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75289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4/15/2026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1190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4/15/2026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7746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4/15/2026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3786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4/15/2026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31159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4/15/2026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384328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0963316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9801595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568518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920317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6408252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55425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58612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338960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847011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30760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89478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descr="Stack of books"/>
          <p:cNvGrpSpPr/>
          <p:nvPr userDrawn="1"/>
        </p:nvGrpSpPr>
        <p:grpSpPr>
          <a:xfrm>
            <a:off x="0" y="0"/>
            <a:ext cx="12193747"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grpSp>
          <p:nvGrpSpPr>
            <p:cNvPr id="12" name="Group 11"/>
            <p:cNvGrpSpPr/>
            <p:nvPr/>
          </p:nvGrpSpPr>
          <p:grpSpPr>
            <a:xfrm>
              <a:off x="0" y="0"/>
              <a:ext cx="4726044" cy="6858000"/>
              <a:chOff x="0" y="0"/>
              <a:chExt cx="4726044" cy="6858000"/>
            </a:xfrm>
          </p:grpSpPr>
          <p:pic>
            <p:nvPicPr>
              <p:cNvPr id="9" name="Picture 8"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 name="Title 1"/>
          <p:cNvSpPr>
            <a:spLocks noGrp="1"/>
          </p:cNvSpPr>
          <p:nvPr>
            <p:ph type="ctrTitle"/>
          </p:nvPr>
        </p:nvSpPr>
        <p:spPr>
          <a:xfrm>
            <a:off x="4880617" y="1498602"/>
            <a:ext cx="70104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3" name="Subtitle 2"/>
          <p:cNvSpPr>
            <a:spLocks noGrp="1"/>
          </p:cNvSpPr>
          <p:nvPr>
            <p:ph type="subTitle" idx="1"/>
          </p:nvPr>
        </p:nvSpPr>
        <p:spPr>
          <a:xfrm>
            <a:off x="4880617" y="4927600"/>
            <a:ext cx="7010400"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Date Placeholder 4"/>
          <p:cNvSpPr>
            <a:spLocks noGrp="1"/>
          </p:cNvSpPr>
          <p:nvPr>
            <p:ph type="dt" sz="half" idx="10"/>
          </p:nvPr>
        </p:nvSpPr>
        <p:spPr/>
        <p:txBody>
          <a:bodyPr/>
          <a:lstStyle/>
          <a:p>
            <a:fld id="{42E3C847-D284-421D-B330-2D43513B0F9C}" type="datetime1">
              <a:rPr lang="en-US" smtClean="0"/>
              <a:t>4/15/2026</a:t>
            </a:fld>
            <a:endParaRPr lang="en-US"/>
          </a:p>
        </p:txBody>
      </p:sp>
      <p:sp>
        <p:nvSpPr>
          <p:cNvPr id="7" name="Footer Placeholder 6"/>
          <p:cNvSpPr>
            <a:spLocks noGrp="1"/>
          </p:cNvSpPr>
          <p:nvPr>
            <p:ph type="ftr" sz="quarter" idx="11"/>
          </p:nvPr>
        </p:nvSpPr>
        <p:spPr/>
        <p:txBody>
          <a:bodyPr/>
          <a:lstStyle/>
          <a:p>
            <a:r>
              <a:rPr lang="en-US" dirty="0"/>
              <a:t>Add a footer</a:t>
            </a:r>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1237985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5785147-19A6-4970-A04E-ED9B1D83C0F1}" type="datetime1">
              <a:rPr lang="en-US" smtClean="0"/>
              <a:t>4/15/2026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48312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92127"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schemeClr val="tx2"/>
                </a:solidFill>
              </a:endParaRPr>
            </a:p>
          </p:txBody>
        </p:sp>
      </p:grpSp>
      <p:pic>
        <p:nvPicPr>
          <p:cNvPr id="5" name="Picture 4"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797" y="0"/>
            <a:ext cx="4592790" cy="6858000"/>
          </a:xfrm>
          <a:prstGeom prst="rect">
            <a:avLst/>
          </a:prstGeom>
        </p:spPr>
      </p:pic>
      <p:sp>
        <p:nvSpPr>
          <p:cNvPr id="7" name="Title 1"/>
          <p:cNvSpPr>
            <a:spLocks noGrp="1"/>
          </p:cNvSpPr>
          <p:nvPr>
            <p:ph type="ctrTitle"/>
          </p:nvPr>
        </p:nvSpPr>
        <p:spPr>
          <a:xfrm>
            <a:off x="237211" y="1498602"/>
            <a:ext cx="70104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8" name="Subtitle 2"/>
          <p:cNvSpPr>
            <a:spLocks noGrp="1"/>
          </p:cNvSpPr>
          <p:nvPr>
            <p:ph type="subTitle" idx="1"/>
          </p:nvPr>
        </p:nvSpPr>
        <p:spPr>
          <a:xfrm>
            <a:off x="237211" y="4927600"/>
            <a:ext cx="7010400"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2" name="Date Placeholder 1"/>
          <p:cNvSpPr>
            <a:spLocks noGrp="1"/>
          </p:cNvSpPr>
          <p:nvPr>
            <p:ph type="dt" sz="half" idx="10"/>
          </p:nvPr>
        </p:nvSpPr>
        <p:spPr/>
        <p:txBody>
          <a:bodyPr/>
          <a:lstStyle/>
          <a:p>
            <a:fld id="{E8F41008-E89D-49CD-9BF4-E6F3FE09F7AC}" type="datetime1">
              <a:rPr lang="en-US" smtClean="0"/>
              <a:t>4/15/2026</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409101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C9E199F-4583-41EB-929F-5865E95EECAA}" type="datetime1">
              <a:rPr lang="en-US" smtClean="0"/>
              <a:t>4/15/2026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4194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DE652EB-356C-4482-B27C-7C8E08F5D88F}" type="datetime1">
              <a:rPr lang="en-US" smtClean="0"/>
              <a:t>4/15/2026</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56415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1B0895E-43C3-4560-B59A-90049317E860}" type="datetime1">
              <a:rPr lang="en-US" smtClean="0"/>
              <a:t>4/15/2026</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65283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78C32-B81D-4A68-A851-5185C690F024}" type="datetime1">
              <a:rPr lang="en-US" smtClean="0"/>
              <a:t>4/15/2026</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02100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455731" y="1701800"/>
            <a:ext cx="3352800" cy="2844800"/>
          </a:xfrm>
        </p:spPr>
        <p:txBody>
          <a:bodyPr anchor="b">
            <a:normAutofit/>
          </a:bodyPr>
          <a:lstStyle>
            <a:lvl1pPr algn="l">
              <a:defRPr sz="2000" b="1">
                <a:effectLst/>
              </a:defRPr>
            </a:lvl1pPr>
          </a:lstStyle>
          <a:p>
            <a:r>
              <a:rPr lang="en-US"/>
              <a:t>Click to edit Master title style</a:t>
            </a:r>
            <a:endParaRPr dirty="0"/>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573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1765D79-EF31-4E8F-A1BE-AF31805C2859}" type="datetime1">
              <a:rPr lang="en-US" smtClean="0"/>
              <a:t>4/15/2026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26244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32FBA3B-941F-4778-A0CB-865223FDAE69}" type="datetime1">
              <a:rPr lang="en-US" smtClean="0"/>
              <a:t>4/15/2026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250737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6987518-40ED-4895-8580-DE2A722FC423}" type="datetime1">
              <a:rPr lang="en-US" smtClean="0"/>
              <a:t>4/15/2026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61934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dirty="0"/>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8D9F34-BDBC-4273-B9BC-22458F940BE7}" type="datetime1">
              <a:rPr lang="en-US" smtClean="0"/>
              <a:t>4/15/2026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425010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4/15/2026</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27296549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4/15/2026</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825222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4/15/2026</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22842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4/15/2026</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3177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4/15/2026</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062524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4/15/2026</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061216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4/15/2026</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754048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4/15/2026</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2153205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4/15/2026</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160861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4/15/2026</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9567033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4/15/2026</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397282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3000" spc="562"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200" cap="all" spc="450" baseline="0">
                <a:solidFill>
                  <a:schemeClr val="tx1"/>
                </a:solidFill>
              </a:defRPr>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April 15, 2026</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570631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April 15, 2026</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925642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3300" spc="562"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1" y="4974336"/>
            <a:ext cx="9966961" cy="1115568"/>
          </a:xfrm>
        </p:spPr>
        <p:txBody>
          <a:bodyPr>
            <a:normAutofit/>
          </a:bodyPr>
          <a:lstStyle>
            <a:lvl1pPr marL="0" indent="0">
              <a:buNone/>
              <a:defRPr sz="1200" cap="all" spc="450" baseline="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April 15, 2026</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6417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6"/>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April 15, 2026</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890683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2"/>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April 15, 2026</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9063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April 15, 2026</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879812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April 15, 2026</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469068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1" y="987425"/>
            <a:ext cx="3932237" cy="1894511"/>
          </a:xfrm>
        </p:spPr>
        <p:txBody>
          <a:bodyPr anchor="b"/>
          <a:lstStyle>
            <a:lvl1pPr>
              <a:lnSpc>
                <a:spcPct val="100000"/>
              </a:lnSpc>
              <a:defRPr sz="24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3" y="987425"/>
            <a:ext cx="5687568" cy="4873625"/>
          </a:xfrm>
        </p:spPr>
        <p:txBody>
          <a:bodyPr>
            <a:normAutofit/>
          </a:bodyPr>
          <a:lstStyle>
            <a:lvl1pPr>
              <a:defRPr sz="15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1" y="3058511"/>
            <a:ext cx="3932237" cy="2802540"/>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April 15, 2026</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7152470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1" y="987552"/>
            <a:ext cx="3932237" cy="1892808"/>
          </a:xfrm>
        </p:spPr>
        <p:txBody>
          <a:bodyPr anchor="b"/>
          <a:lstStyle>
            <a:lvl1pPr>
              <a:defRPr sz="24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1" y="3033286"/>
            <a:ext cx="3932237" cy="2835702"/>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April 15, 2026</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611664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April 15, 2026</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067033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6"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April 15, 2026</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11357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4/15/2026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4/15/2026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4/15/2026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4/15/2026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4/15/2026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4/15/2026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4/15/2026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4/15/2026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4/15/2026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4/15/2026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4/15/2026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4/15/2026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4/15/2026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9.jp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4/15/2026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4/15/2026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4/15/2026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4/15/2026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3249209"/>
      </p:ext>
    </p:extLst>
  </p:cSld>
  <p:clrMap bg1="lt1" tx1="dk1" bg2="lt2" tx2="dk2" accent1="accent1" accent2="accent2" accent3="accent3" accent4="accent4" accent5="accent5" accent6="accent6" hlink="hlink" folHlink="folHlink"/>
  <p:sldLayoutIdLst>
    <p:sldLayoutId id="2147495998" r:id="rId1"/>
    <p:sldLayoutId id="2147495999" r:id="rId2"/>
    <p:sldLayoutId id="2147496000" r:id="rId3"/>
    <p:sldLayoutId id="2147496001" r:id="rId4"/>
    <p:sldLayoutId id="2147496002" r:id="rId5"/>
    <p:sldLayoutId id="2147496003" r:id="rId6"/>
    <p:sldLayoutId id="2147496004" r:id="rId7"/>
    <p:sldLayoutId id="2147496005" r:id="rId8"/>
    <p:sldLayoutId id="2147496006" r:id="rId9"/>
    <p:sldLayoutId id="2147496007" r:id="rId10"/>
    <p:sldLayoutId id="2147496008"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4/15/2026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963167294"/>
      </p:ext>
    </p:extLst>
  </p:cSld>
  <p:clrMap bg1="lt1" tx1="dk1" bg2="lt2" tx2="dk2" accent1="accent1" accent2="accent2" accent3="accent3" accent4="accent4" accent5="accent5" accent6="accent6" hlink="hlink" folHlink="folHlink"/>
  <p:sldLayoutIdLst>
    <p:sldLayoutId id="2147496010" r:id="rId1"/>
    <p:sldLayoutId id="2147496011" r:id="rId2"/>
    <p:sldLayoutId id="2147496012" r:id="rId3"/>
    <p:sldLayoutId id="2147496013" r:id="rId4"/>
    <p:sldLayoutId id="2147496014" r:id="rId5"/>
    <p:sldLayoutId id="2147496015" r:id="rId6"/>
    <p:sldLayoutId id="2147496016" r:id="rId7"/>
    <p:sldLayoutId id="2147496017" r:id="rId8"/>
    <p:sldLayoutId id="2147496018" r:id="rId9"/>
    <p:sldLayoutId id="2147496019" r:id="rId10"/>
    <p:sldLayoutId id="2147496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92127"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gr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72EBFD46-0FD3-4428-ADEC-1DFD6489930D}" type="datetime1">
              <a:rPr lang="en-US" smtClean="0"/>
              <a:t>4/15/2026</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dirty="0"/>
              <a:t>Add a footer</a:t>
            </a:r>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4023653284"/>
      </p:ext>
    </p:extLst>
  </p:cSld>
  <p:clrMap bg1="lt1" tx1="dk1" bg2="lt2" tx2="dk2" accent1="accent1" accent2="accent2" accent3="accent3" accent4="accent4" accent5="accent5" accent6="accent6" hlink="hlink" folHlink="folHlink"/>
  <p:sldLayoutIdLst>
    <p:sldLayoutId id="2147496022" r:id="rId1"/>
    <p:sldLayoutId id="2147496023" r:id="rId2"/>
    <p:sldLayoutId id="2147496024" r:id="rId3"/>
    <p:sldLayoutId id="2147496025" r:id="rId4"/>
    <p:sldLayoutId id="2147496026" r:id="rId5"/>
    <p:sldLayoutId id="2147496027" r:id="rId6"/>
    <p:sldLayoutId id="2147496028" r:id="rId7"/>
    <p:sldLayoutId id="2147496029" r:id="rId8"/>
    <p:sldLayoutId id="2147496030" r:id="rId9"/>
    <p:sldLayoutId id="2147496031" r:id="rId10"/>
    <p:sldLayoutId id="21474960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6pPr>
      <a:lvl7pPr marL="2864619"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7pPr>
      <a:lvl8pPr marL="3291264"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8pPr>
      <a:lvl9pPr marL="3474112" indent="0" algn="l" defTabSz="1218987" rtl="0" eaLnBrk="1" latinLnBrk="0" hangingPunct="1">
        <a:lnSpc>
          <a:spcPct val="95000"/>
        </a:lnSpc>
        <a:spcBef>
          <a:spcPts val="1066"/>
        </a:spcBef>
        <a:buClr>
          <a:schemeClr val="accent6">
            <a:lumMod val="50000"/>
          </a:schemeClr>
        </a:buClr>
        <a:buSzPct val="90000"/>
        <a:buFont typeface="Century Gothic" pitchFamily="34" charset="0"/>
        <a:buNone/>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4/15/2026</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1913631"/>
      </p:ext>
    </p:extLst>
  </p:cSld>
  <p:clrMap bg1="lt1" tx1="dk1" bg2="lt2" tx2="dk2" accent1="accent1" accent2="accent2" accent3="accent3" accent4="accent4" accent5="accent5" accent6="accent6" hlink="hlink" folHlink="folHlink"/>
  <p:sldLayoutIdLst>
    <p:sldLayoutId id="2147496046" r:id="rId1"/>
    <p:sldLayoutId id="2147496047" r:id="rId2"/>
    <p:sldLayoutId id="2147496048" r:id="rId3"/>
    <p:sldLayoutId id="2147496049" r:id="rId4"/>
    <p:sldLayoutId id="2147496050" r:id="rId5"/>
    <p:sldLayoutId id="2147496051" r:id="rId6"/>
    <p:sldLayoutId id="2147496052" r:id="rId7"/>
    <p:sldLayoutId id="2147496053" r:id="rId8"/>
    <p:sldLayoutId id="2147496054" r:id="rId9"/>
    <p:sldLayoutId id="2147496055" r:id="rId10"/>
    <p:sldLayoutId id="2147496056"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4/15/2026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7"/>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675" cap="all" spc="225" baseline="0">
                <a:solidFill>
                  <a:srgbClr val="FFFFFF"/>
                </a:solidFill>
              </a:defRPr>
            </a:lvl1pPr>
          </a:lstStyle>
          <a:p>
            <a:fld id="{AE0C963C-C1DB-4AFD-9DDC-0691666BF49B}" type="datetime2">
              <a:rPr lang="en-US" smtClean="0"/>
              <a:pPr/>
              <a:t>Wednesday, April 15, 2026</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675"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5" y="6409944"/>
            <a:ext cx="438912" cy="448056"/>
          </a:xfrm>
          <a:prstGeom prst="rect">
            <a:avLst/>
          </a:prstGeom>
        </p:spPr>
        <p:txBody>
          <a:bodyPr vert="horz" lIns="91440" tIns="45720" rIns="91440" bIns="45720" rtlCol="0" anchor="ctr"/>
          <a:lstStyle>
            <a:lvl1pPr algn="r">
              <a:defRPr sz="675">
                <a:solidFill>
                  <a:srgbClr val="FFFFFF"/>
                </a:solidFill>
              </a:defRPr>
            </a:lvl1pPr>
          </a:lstStyle>
          <a:p>
            <a:fld id="{C01389E6-C847-4AD0-B56D-D205B2EAB1EE}" type="slidenum">
              <a:rPr lang="en-US" smtClean="0"/>
              <a:pPr/>
              <a:t>‹#›</a:t>
            </a:fld>
            <a:endParaRPr lang="en-US" sz="600"/>
          </a:p>
        </p:txBody>
      </p:sp>
    </p:spTree>
    <p:extLst>
      <p:ext uri="{BB962C8B-B14F-4D97-AF65-F5344CB8AC3E}">
        <p14:creationId xmlns:p14="http://schemas.microsoft.com/office/powerpoint/2010/main" val="3225334831"/>
      </p:ext>
    </p:extLst>
  </p:cSld>
  <p:clrMap bg1="lt1" tx1="dk1" bg2="lt2" tx2="dk2" accent1="accent1" accent2="accent2" accent3="accent3" accent4="accent4" accent5="accent5" accent6="accent6" hlink="hlink" folHlink="folHlink"/>
  <p:sldLayoutIdLst>
    <p:sldLayoutId id="2147496130" r:id="rId1"/>
    <p:sldLayoutId id="2147496131" r:id="rId2"/>
    <p:sldLayoutId id="2147496132" r:id="rId3"/>
    <p:sldLayoutId id="2147496133" r:id="rId4"/>
    <p:sldLayoutId id="2147496134" r:id="rId5"/>
    <p:sldLayoutId id="2147496135" r:id="rId6"/>
    <p:sldLayoutId id="2147496136" r:id="rId7"/>
    <p:sldLayoutId id="2147496137" r:id="rId8"/>
    <p:sldLayoutId id="2147496138" r:id="rId9"/>
    <p:sldLayoutId id="2147496139" r:id="rId10"/>
    <p:sldLayoutId id="2147496140" r:id="rId11"/>
  </p:sldLayoutIdLst>
  <p:hf sldNum="0" hdr="0" ftr="0" dt="0"/>
  <p:txStyles>
    <p:titleStyle>
      <a:lvl1pPr algn="l" defTabSz="685797"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48" indent="-171450" algn="l" defTabSz="685797" rtl="0" eaLnBrk="1" latinLnBrk="0" hangingPunct="1">
        <a:lnSpc>
          <a:spcPct val="12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4/15/2026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4/15/2026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4/15/2026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4/15/2026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4/15/2026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4/15/2026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6.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16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8.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142.xml"/><Relationship Id="rId6" Type="http://schemas.openxmlformats.org/officeDocument/2006/relationships/image" Target="../media/image110.png"/><Relationship Id="rId5" Type="http://schemas.openxmlformats.org/officeDocument/2006/relationships/hyperlink" Target="https://www.flickr.com/photos/charlestilford/4023215941/" TargetMode="Externa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DFA7-44BE-6FE9-B5B6-482735F55E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CCB142-2E19-1868-EE80-44D4F712AD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B2B6D1F-C913-BB10-3EA6-065B2674B36F}"/>
              </a:ext>
            </a:extLst>
          </p:cNvPr>
          <p:cNvPicPr>
            <a:picLocks noChangeAspect="1"/>
          </p:cNvPicPr>
          <p:nvPr/>
        </p:nvPicPr>
        <p:blipFill>
          <a:blip r:embed="rId2"/>
          <a:stretch>
            <a:fillRect/>
          </a:stretch>
        </p:blipFill>
        <p:spPr>
          <a:xfrm>
            <a:off x="2414016" y="0"/>
            <a:ext cx="6912864" cy="6858000"/>
          </a:xfrm>
          <a:prstGeom prst="rect">
            <a:avLst/>
          </a:prstGeom>
        </p:spPr>
      </p:pic>
    </p:spTree>
    <p:extLst>
      <p:ext uri="{BB962C8B-B14F-4D97-AF65-F5344CB8AC3E}">
        <p14:creationId xmlns:p14="http://schemas.microsoft.com/office/powerpoint/2010/main" val="1501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0BB0-F41A-1AE6-0E8F-9059F3993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6983D8-3902-C64B-63F6-377CE3ADBFB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E64C49-78D6-7FFC-F68A-BA737EB9E75A}"/>
              </a:ext>
            </a:extLst>
          </p:cNvPr>
          <p:cNvPicPr>
            <a:picLocks noChangeAspect="1"/>
          </p:cNvPicPr>
          <p:nvPr/>
        </p:nvPicPr>
        <p:blipFill>
          <a:blip r:embed="rId2"/>
          <a:stretch>
            <a:fillRect/>
          </a:stretch>
        </p:blipFill>
        <p:spPr>
          <a:xfrm>
            <a:off x="0" y="77755"/>
            <a:ext cx="12192000" cy="6702490"/>
          </a:xfrm>
          <a:prstGeom prst="rect">
            <a:avLst/>
          </a:prstGeom>
        </p:spPr>
      </p:pic>
    </p:spTree>
    <p:extLst>
      <p:ext uri="{BB962C8B-B14F-4D97-AF65-F5344CB8AC3E}">
        <p14:creationId xmlns:p14="http://schemas.microsoft.com/office/powerpoint/2010/main" val="112736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0338"/>
            <a:ext cx="9144000" cy="1866613"/>
          </a:xfrm>
        </p:spPr>
        <p:txBody>
          <a:bodyPr>
            <a:normAutofit/>
          </a:bodyPr>
          <a:lstStyle/>
          <a:p>
            <a:r>
              <a:rPr lang="en-US" dirty="0"/>
              <a:t>College Campus Tour!</a:t>
            </a:r>
            <a:br>
              <a:rPr lang="en-US" dirty="0"/>
            </a:br>
            <a:r>
              <a:rPr lang="en-US" dirty="0"/>
              <a:t>FIT and UCF on April 23!</a:t>
            </a:r>
          </a:p>
        </p:txBody>
      </p:sp>
      <p:sp>
        <p:nvSpPr>
          <p:cNvPr id="3" name="Subtitle 2"/>
          <p:cNvSpPr>
            <a:spLocks noGrp="1"/>
          </p:cNvSpPr>
          <p:nvPr>
            <p:ph type="subTitle" idx="1"/>
          </p:nvPr>
        </p:nvSpPr>
        <p:spPr>
          <a:xfrm>
            <a:off x="762000" y="2362640"/>
            <a:ext cx="5333999" cy="4081291"/>
          </a:xfrm>
        </p:spPr>
        <p:txBody>
          <a:bodyPr vert="horz" lIns="91440" tIns="45720" rIns="91440" bIns="45720" rtlCol="0" anchor="t">
            <a:normAutofit/>
          </a:bodyPr>
          <a:lstStyle/>
          <a:p>
            <a:r>
              <a:rPr lang="en-US" dirty="0"/>
              <a:t>Juniors and Seniors! Take a tour of both FIT and UCF’s campuses. </a:t>
            </a:r>
          </a:p>
          <a:p>
            <a:r>
              <a:rPr lang="en-US" dirty="0"/>
              <a:t>Permission slips are in the office and must be returned by April 10. Don’t miss this opportunity to see what campus life is all about. </a:t>
            </a:r>
          </a:p>
          <a:p>
            <a:r>
              <a:rPr lang="en-US" dirty="0"/>
              <a:t>Seats will fill up fast! </a:t>
            </a:r>
          </a:p>
          <a:p>
            <a:r>
              <a:rPr lang="en-US" dirty="0"/>
              <a:t>See Ms. M if you have questions. </a:t>
            </a:r>
          </a:p>
          <a:p>
            <a:endParaRPr lang="en-US" dirty="0"/>
          </a:p>
          <a:p>
            <a:endParaRPr lang="en-US" dirty="0"/>
          </a:p>
        </p:txBody>
      </p:sp>
      <p:pic>
        <p:nvPicPr>
          <p:cNvPr id="4" name="Picture 3" descr="Graduation caps in the air&#10;&#10;AI-generated content may be incorrect.">
            <a:extLst>
              <a:ext uri="{FF2B5EF4-FFF2-40B4-BE49-F238E27FC236}">
                <a16:creationId xmlns:a16="http://schemas.microsoft.com/office/drawing/2014/main" id="{47BEB03D-30D4-CBC7-072F-44C9C6F1EB58}"/>
              </a:ext>
            </a:extLst>
          </p:cNvPr>
          <p:cNvPicPr>
            <a:picLocks noChangeAspect="1"/>
          </p:cNvPicPr>
          <p:nvPr/>
        </p:nvPicPr>
        <p:blipFill>
          <a:blip r:embed="rId2"/>
          <a:stretch>
            <a:fillRect/>
          </a:stretch>
        </p:blipFill>
        <p:spPr>
          <a:xfrm>
            <a:off x="6503443" y="2362640"/>
            <a:ext cx="5055234" cy="2980062"/>
          </a:xfrm>
          <a:prstGeom prst="rect">
            <a:avLst/>
          </a:prstGeom>
        </p:spPr>
      </p:pic>
    </p:spTree>
    <p:extLst>
      <p:ext uri="{BB962C8B-B14F-4D97-AF65-F5344CB8AC3E}">
        <p14:creationId xmlns:p14="http://schemas.microsoft.com/office/powerpoint/2010/main" val="2119269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C6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4AF8-5CEA-D9EB-CD8F-E5E850D528F4}"/>
              </a:ext>
            </a:extLst>
          </p:cNvPr>
          <p:cNvSpPr>
            <a:spLocks noGrp="1"/>
          </p:cNvSpPr>
          <p:nvPr>
            <p:ph type="title"/>
          </p:nvPr>
        </p:nvSpPr>
        <p:spPr>
          <a:xfrm>
            <a:off x="233290" y="-169447"/>
            <a:ext cx="10515600" cy="1325563"/>
          </a:xfrm>
        </p:spPr>
        <p:txBody>
          <a:bodyPr/>
          <a:lstStyle/>
          <a:p>
            <a:r>
              <a:rPr lang="en-US"/>
              <a:t>Science EOC Review Sessions!!!</a:t>
            </a:r>
          </a:p>
        </p:txBody>
      </p:sp>
      <p:sp>
        <p:nvSpPr>
          <p:cNvPr id="11" name="Content Placeholder 10">
            <a:extLst>
              <a:ext uri="{FF2B5EF4-FFF2-40B4-BE49-F238E27FC236}">
                <a16:creationId xmlns:a16="http://schemas.microsoft.com/office/drawing/2014/main" id="{82F7419A-1826-AF25-C352-0568255E853A}"/>
              </a:ext>
            </a:extLst>
          </p:cNvPr>
          <p:cNvSpPr>
            <a:spLocks noGrp="1"/>
          </p:cNvSpPr>
          <p:nvPr>
            <p:ph idx="1"/>
          </p:nvPr>
        </p:nvSpPr>
        <p:spPr>
          <a:xfrm>
            <a:off x="0" y="1147056"/>
            <a:ext cx="5080352" cy="5106919"/>
          </a:xfrm>
        </p:spPr>
        <p:txBody>
          <a:bodyPr vert="horz" lIns="91440" tIns="45720" rIns="91440" bIns="45720" rtlCol="0" anchor="t">
            <a:noAutofit/>
          </a:bodyPr>
          <a:lstStyle/>
          <a:p>
            <a:pPr marL="0" indent="0">
              <a:buNone/>
            </a:pPr>
            <a:r>
              <a:rPr lang="en-US" sz="2000" b="1" dirty="0"/>
              <a:t>Earth-Space Essential Concepts 1 &amp;2 (Adams and Rubin)</a:t>
            </a:r>
            <a:endParaRPr lang="en-US" sz="2000" dirty="0"/>
          </a:p>
          <a:p>
            <a:pPr marL="0" indent="0">
              <a:buNone/>
            </a:pPr>
            <a:r>
              <a:rPr lang="en-US" sz="2000" dirty="0"/>
              <a:t>Saturday April 18</a:t>
            </a:r>
            <a:r>
              <a:rPr lang="en-US" sz="2000" baseline="30000" dirty="0"/>
              <a:t>th</a:t>
            </a:r>
            <a:r>
              <a:rPr lang="en-US" sz="2000" dirty="0"/>
              <a:t>  9:00 AM to 12:00 PM </a:t>
            </a:r>
          </a:p>
          <a:p>
            <a:pPr marL="0" indent="0">
              <a:buNone/>
            </a:pPr>
            <a:r>
              <a:rPr lang="en-US" sz="2000" b="1" dirty="0"/>
              <a:t>Life Science 1 (Adams and Rubin)</a:t>
            </a:r>
            <a:endParaRPr lang="en-US" sz="2000" dirty="0"/>
          </a:p>
          <a:p>
            <a:pPr marL="0" indent="0">
              <a:buNone/>
            </a:pPr>
            <a:r>
              <a:rPr lang="en-US" sz="2000" dirty="0"/>
              <a:t>Monday April 27</a:t>
            </a:r>
            <a:r>
              <a:rPr lang="en-US" sz="2000" baseline="30000" dirty="0"/>
              <a:t>th</a:t>
            </a:r>
            <a:r>
              <a:rPr lang="en-US" sz="2000" dirty="0"/>
              <a:t> 4:00-5:30PM </a:t>
            </a:r>
          </a:p>
          <a:p>
            <a:pPr marL="0" indent="0">
              <a:buNone/>
            </a:pPr>
            <a:r>
              <a:rPr lang="en-US" sz="2000" b="1" dirty="0"/>
              <a:t>Physical Science 1 (Adams/Rubin)</a:t>
            </a:r>
          </a:p>
          <a:p>
            <a:pPr marL="0" indent="0">
              <a:buNone/>
            </a:pPr>
            <a:r>
              <a:rPr lang="en-US" sz="2000" dirty="0"/>
              <a:t>Wednesday April 29</a:t>
            </a:r>
            <a:r>
              <a:rPr lang="en-US" sz="2000" baseline="30000" dirty="0"/>
              <a:t>th</a:t>
            </a:r>
            <a:r>
              <a:rPr lang="en-US" sz="2000" dirty="0"/>
              <a:t> 4:00-5:30 PM </a:t>
            </a:r>
          </a:p>
          <a:p>
            <a:pPr marL="0" indent="0">
              <a:buNone/>
            </a:pPr>
            <a:r>
              <a:rPr lang="en-US" sz="2000" b="1" dirty="0"/>
              <a:t>Life Science 2 (Adams and Rubin)</a:t>
            </a:r>
            <a:endParaRPr lang="en-US" sz="2000" dirty="0"/>
          </a:p>
          <a:p>
            <a:pPr marL="0" indent="0">
              <a:buNone/>
            </a:pPr>
            <a:r>
              <a:rPr lang="en-US" sz="2000" dirty="0"/>
              <a:t>Saturday May 2</a:t>
            </a:r>
            <a:r>
              <a:rPr lang="en-US" sz="2000" baseline="30000" dirty="0"/>
              <a:t>nd</a:t>
            </a:r>
            <a:r>
              <a:rPr lang="en-US" sz="2000" dirty="0"/>
              <a:t>  9:00AM to 12:00 PM</a:t>
            </a:r>
          </a:p>
          <a:p>
            <a:pPr marL="0" indent="0">
              <a:buNone/>
            </a:pPr>
            <a:r>
              <a:rPr lang="en-US" sz="2000" b="1" dirty="0"/>
              <a:t>Life Science 3 (Ferguson)</a:t>
            </a:r>
            <a:endParaRPr lang="en-US" sz="2000" dirty="0"/>
          </a:p>
          <a:p>
            <a:pPr marL="0" indent="0">
              <a:buNone/>
            </a:pPr>
            <a:r>
              <a:rPr lang="en-US" sz="2000" dirty="0"/>
              <a:t>Sunday May 3</a:t>
            </a:r>
            <a:r>
              <a:rPr lang="en-US" sz="2000" baseline="30000" dirty="0"/>
              <a:t>rd </a:t>
            </a:r>
            <a:r>
              <a:rPr lang="en-US" sz="2000" dirty="0"/>
              <a:t>11:00 AM to 2:00 PM</a:t>
            </a:r>
          </a:p>
          <a:p>
            <a:pPr marL="0" lvl="0" indent="0">
              <a:buNone/>
              <a:defRPr/>
            </a:pPr>
            <a:r>
              <a:rPr lang="en-US" sz="2000" b="1" dirty="0">
                <a:solidFill>
                  <a:prstClr val="black"/>
                </a:solidFill>
              </a:rPr>
              <a:t>Nature of Science (Adams and Rubin)</a:t>
            </a:r>
            <a:r>
              <a:rPr lang="en-US" sz="2000" dirty="0">
                <a:solidFill>
                  <a:prstClr val="black"/>
                </a:solidFill>
              </a:rPr>
              <a:t>Monday May 4</a:t>
            </a:r>
            <a:r>
              <a:rPr lang="en-US" sz="2000" baseline="30000" dirty="0">
                <a:solidFill>
                  <a:prstClr val="black"/>
                </a:solidFill>
              </a:rPr>
              <a:t>th</a:t>
            </a:r>
            <a:r>
              <a:rPr lang="en-US" sz="2000" dirty="0">
                <a:solidFill>
                  <a:prstClr val="black"/>
                </a:solidFill>
              </a:rPr>
              <a:t> 4:00-5:30PM</a:t>
            </a:r>
          </a:p>
          <a:p>
            <a:pPr marL="0" indent="0">
              <a:buNone/>
            </a:pPr>
            <a:endParaRPr lang="en-US" dirty="0"/>
          </a:p>
          <a:p>
            <a:endParaRPr lang="en-US" dirty="0"/>
          </a:p>
        </p:txBody>
      </p:sp>
      <p:sp>
        <p:nvSpPr>
          <p:cNvPr id="12" name="TextBox 11">
            <a:extLst>
              <a:ext uri="{FF2B5EF4-FFF2-40B4-BE49-F238E27FC236}">
                <a16:creationId xmlns:a16="http://schemas.microsoft.com/office/drawing/2014/main" id="{8B657B82-80B5-1EB8-4ED9-1ED8E3E33B97}"/>
              </a:ext>
            </a:extLst>
          </p:cNvPr>
          <p:cNvSpPr txBox="1"/>
          <p:nvPr/>
        </p:nvSpPr>
        <p:spPr>
          <a:xfrm>
            <a:off x="4720798" y="2838323"/>
            <a:ext cx="7617255" cy="401828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Earth-Space Science 3 ( SUPRANER/Adams/Rubin)</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Wednesday, May 6</a:t>
            </a:r>
            <a:r>
              <a:rPr kumimoji="0" lang="en-US" sz="20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 4:00-5:30 PM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Physical Science 2 (Adams/Rubin)</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Saturday May 9</a:t>
            </a:r>
            <a:r>
              <a:rPr kumimoji="0" lang="en-US" sz="20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 9:00AM to 12:00 PM</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Life Science 4 (Ferguson)</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Sunday May 10</a:t>
            </a:r>
            <a:r>
              <a:rPr kumimoji="0" lang="en-US" sz="20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  11:00AM to 2:00 PM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Earth-Space Science 4 ( SUPRANER/Adams/Rubin)</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Monday May 11</a:t>
            </a:r>
            <a:r>
              <a:rPr kumimoji="0" lang="en-US" sz="20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 4:00-5:30PM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Physical Science 3 (Adams/Rubin)</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Wednesday May13</a:t>
            </a:r>
            <a:r>
              <a:rPr kumimoji="0" lang="en-US" sz="20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 4:00-5:30 PM</a:t>
            </a:r>
          </a:p>
        </p:txBody>
      </p:sp>
      <p:sp>
        <p:nvSpPr>
          <p:cNvPr id="13" name="TextBox 12">
            <a:extLst>
              <a:ext uri="{FF2B5EF4-FFF2-40B4-BE49-F238E27FC236}">
                <a16:creationId xmlns:a16="http://schemas.microsoft.com/office/drawing/2014/main" id="{96AAD3F2-5509-D83D-EC64-7EE5D06DAE65}"/>
              </a:ext>
            </a:extLst>
          </p:cNvPr>
          <p:cNvSpPr txBox="1"/>
          <p:nvPr/>
        </p:nvSpPr>
        <p:spPr>
          <a:xfrm>
            <a:off x="3655510" y="878623"/>
            <a:ext cx="323207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ptos" panose="02110004020202020204"/>
                <a:ea typeface="+mn-ea"/>
                <a:cs typeface="+mn-cs"/>
              </a:rPr>
              <a:t>Get your study on!</a:t>
            </a: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3" name="Picture 2" descr="What Chemistry Is and What Chemists Do">
            <a:extLst>
              <a:ext uri="{FF2B5EF4-FFF2-40B4-BE49-F238E27FC236}">
                <a16:creationId xmlns:a16="http://schemas.microsoft.com/office/drawing/2014/main" id="{1B14F327-321E-3E71-5CE2-1C54CA757C97}"/>
              </a:ext>
            </a:extLst>
          </p:cNvPr>
          <p:cNvPicPr>
            <a:picLocks noChangeAspect="1"/>
          </p:cNvPicPr>
          <p:nvPr/>
        </p:nvPicPr>
        <p:blipFill>
          <a:blip r:embed="rId2"/>
          <a:stretch>
            <a:fillRect/>
          </a:stretch>
        </p:blipFill>
        <p:spPr>
          <a:xfrm>
            <a:off x="8452624" y="-4065"/>
            <a:ext cx="3743093" cy="2498571"/>
          </a:xfrm>
          <a:prstGeom prst="rect">
            <a:avLst/>
          </a:prstGeom>
        </p:spPr>
      </p:pic>
      <p:sp>
        <p:nvSpPr>
          <p:cNvPr id="4" name="Explosion: 8 Points 3">
            <a:extLst>
              <a:ext uri="{FF2B5EF4-FFF2-40B4-BE49-F238E27FC236}">
                <a16:creationId xmlns:a16="http://schemas.microsoft.com/office/drawing/2014/main" id="{68AFB854-4129-9178-6957-9546DF46FAAE}"/>
              </a:ext>
            </a:extLst>
          </p:cNvPr>
          <p:cNvSpPr/>
          <p:nvPr/>
        </p:nvSpPr>
        <p:spPr>
          <a:xfrm rot="1620000">
            <a:off x="5393845" y="1147708"/>
            <a:ext cx="2814320" cy="1574304"/>
          </a:xfrm>
          <a:prstGeom prst="irregularSeal1">
            <a:avLst/>
          </a:prstGeom>
          <a:solidFill>
            <a:schemeClr val="tx2">
              <a:lumMod val="10000"/>
              <a:lumOff val="9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Snacks!</a:t>
            </a:r>
          </a:p>
        </p:txBody>
      </p:sp>
      <p:sp>
        <p:nvSpPr>
          <p:cNvPr id="5" name="Explosion: 8 Points 4">
            <a:extLst>
              <a:ext uri="{FF2B5EF4-FFF2-40B4-BE49-F238E27FC236}">
                <a16:creationId xmlns:a16="http://schemas.microsoft.com/office/drawing/2014/main" id="{E045BBF4-30F2-CA92-82BB-EFA2A07BD31B}"/>
              </a:ext>
            </a:extLst>
          </p:cNvPr>
          <p:cNvSpPr/>
          <p:nvPr/>
        </p:nvSpPr>
        <p:spPr>
          <a:xfrm rot="-1920000">
            <a:off x="9296771" y="3628854"/>
            <a:ext cx="2609881" cy="1704401"/>
          </a:xfrm>
          <a:prstGeom prst="irregularSeal1">
            <a:avLst/>
          </a:prstGeom>
          <a:solidFill>
            <a:schemeClr val="accent3">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Science!</a:t>
            </a:r>
          </a:p>
        </p:txBody>
      </p:sp>
      <p:sp>
        <p:nvSpPr>
          <p:cNvPr id="6" name="Explosion: 8 Points 5">
            <a:extLst>
              <a:ext uri="{FF2B5EF4-FFF2-40B4-BE49-F238E27FC236}">
                <a16:creationId xmlns:a16="http://schemas.microsoft.com/office/drawing/2014/main" id="{14CCA32B-E411-CEBA-9B68-D363EE0FEE0E}"/>
              </a:ext>
            </a:extLst>
          </p:cNvPr>
          <p:cNvSpPr/>
          <p:nvPr/>
        </p:nvSpPr>
        <p:spPr>
          <a:xfrm rot="360000">
            <a:off x="8906478" y="5859097"/>
            <a:ext cx="2507662" cy="877354"/>
          </a:xfrm>
          <a:prstGeom prst="irregularSeal1">
            <a:avLst/>
          </a:prstGeom>
          <a:solidFill>
            <a:schemeClr val="accent2">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Success!</a:t>
            </a:r>
          </a:p>
        </p:txBody>
      </p:sp>
    </p:spTree>
    <p:extLst>
      <p:ext uri="{BB962C8B-B14F-4D97-AF65-F5344CB8AC3E}">
        <p14:creationId xmlns:p14="http://schemas.microsoft.com/office/powerpoint/2010/main" val="14994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72E56DD-FCA2-F6CE-07CD-0E2A8F12D5AB}"/>
              </a:ext>
            </a:extLst>
          </p:cNvPr>
          <p:cNvSpPr>
            <a:spLocks noGrp="1"/>
          </p:cNvSpPr>
          <p:nvPr>
            <p:ph type="title"/>
          </p:nvPr>
        </p:nvSpPr>
        <p:spPr>
          <a:xfrm>
            <a:off x="-5079" y="345810"/>
            <a:ext cx="5963841" cy="2158683"/>
          </a:xfrm>
          <a:prstGeom prst="star16">
            <a:avLst/>
          </a:prstGeom>
          <a:solidFill>
            <a:schemeClr val="accent2">
              <a:lumMod val="20000"/>
              <a:lumOff val="80000"/>
            </a:schemeClr>
          </a:solidFill>
          <a:ln>
            <a:solidFill>
              <a:schemeClr val="accent2">
                <a:lumMod val="75000"/>
              </a:schemeClr>
            </a:solidFill>
          </a:ln>
        </p:spPr>
        <p:txBody>
          <a:bodyPr>
            <a:normAutofit/>
          </a:bodyPr>
          <a:lstStyle/>
          <a:p>
            <a:r>
              <a:rPr lang="en-US" sz="3200" b="1"/>
              <a:t>Earth-Space Science Review</a:t>
            </a:r>
          </a:p>
        </p:txBody>
      </p:sp>
      <p:sp>
        <p:nvSpPr>
          <p:cNvPr id="3" name="Content Placeholder 2">
            <a:extLst>
              <a:ext uri="{FF2B5EF4-FFF2-40B4-BE49-F238E27FC236}">
                <a16:creationId xmlns:a16="http://schemas.microsoft.com/office/drawing/2014/main" id="{100D562E-E02C-B2BC-EFA3-F5C45A715EC4}"/>
              </a:ext>
            </a:extLst>
          </p:cNvPr>
          <p:cNvSpPr>
            <a:spLocks noGrp="1"/>
          </p:cNvSpPr>
          <p:nvPr>
            <p:ph idx="1"/>
          </p:nvPr>
        </p:nvSpPr>
        <p:spPr>
          <a:xfrm>
            <a:off x="-5079" y="2506345"/>
            <a:ext cx="5092194" cy="4351338"/>
          </a:xfrm>
        </p:spPr>
        <p:txBody>
          <a:bodyPr vert="horz" lIns="91440" tIns="45720" rIns="91440" bIns="45720" rtlCol="0">
            <a:normAutofit/>
          </a:bodyPr>
          <a:lstStyle/>
          <a:p>
            <a:r>
              <a:rPr lang="en-US" dirty="0"/>
              <a:t>Learn the mysteries of the universe!</a:t>
            </a:r>
          </a:p>
          <a:p>
            <a:endParaRPr lang="en-US" dirty="0"/>
          </a:p>
          <a:p>
            <a:endParaRPr lang="en-US" dirty="0"/>
          </a:p>
          <a:p>
            <a:r>
              <a:rPr lang="en-US" dirty="0"/>
              <a:t>Saturday April 18th 9:00 AM to 12:00 PM</a:t>
            </a:r>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internet cartoon and science comics about the new year">
            <a:extLst>
              <a:ext uri="{FF2B5EF4-FFF2-40B4-BE49-F238E27FC236}">
                <a16:creationId xmlns:a16="http://schemas.microsoft.com/office/drawing/2014/main" id="{57082792-0993-F707-1825-352E0FF9BD20}"/>
              </a:ext>
            </a:extLst>
          </p:cNvPr>
          <p:cNvPicPr>
            <a:picLocks noChangeAspect="1"/>
          </p:cNvPicPr>
          <p:nvPr/>
        </p:nvPicPr>
        <p:blipFill>
          <a:blip r:embed="rId2"/>
          <a:srcRect r="1" b="3741"/>
          <a:stretch>
            <a:fillRect/>
          </a:stretch>
        </p:blipFill>
        <p:spPr>
          <a:xfrm>
            <a:off x="7535499" y="2372129"/>
            <a:ext cx="4656501" cy="44858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Massive planets orbiting a bright space">
            <a:extLst>
              <a:ext uri="{FF2B5EF4-FFF2-40B4-BE49-F238E27FC236}">
                <a16:creationId xmlns:a16="http://schemas.microsoft.com/office/drawing/2014/main" id="{A5E7F991-0816-58B5-A79C-FB5C45201237}"/>
              </a:ext>
            </a:extLst>
          </p:cNvPr>
          <p:cNvPicPr>
            <a:picLocks noChangeAspect="1"/>
          </p:cNvPicPr>
          <p:nvPr/>
        </p:nvPicPr>
        <p:blipFill>
          <a:blip r:embed="rId3"/>
          <a:srcRect l="30560" r="3624" b="-4"/>
          <a:stretch>
            <a:fillRect/>
          </a:stretch>
        </p:blipFill>
        <p:spPr>
          <a:xfrm>
            <a:off x="609904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Star: 24 Points 5">
            <a:extLst>
              <a:ext uri="{FF2B5EF4-FFF2-40B4-BE49-F238E27FC236}">
                <a16:creationId xmlns:a16="http://schemas.microsoft.com/office/drawing/2014/main" id="{0FBC0766-6DA2-D853-CE6E-674D9C5B1051}"/>
              </a:ext>
            </a:extLst>
          </p:cNvPr>
          <p:cNvSpPr/>
          <p:nvPr/>
        </p:nvSpPr>
        <p:spPr>
          <a:xfrm rot="-2580000">
            <a:off x="4687484" y="3451386"/>
            <a:ext cx="2946399" cy="2570480"/>
          </a:xfrm>
          <a:prstGeom prst="star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Out of this world review!</a:t>
            </a:r>
          </a:p>
        </p:txBody>
      </p:sp>
      <p:sp>
        <p:nvSpPr>
          <p:cNvPr id="7" name="TextBox 6">
            <a:extLst>
              <a:ext uri="{FF2B5EF4-FFF2-40B4-BE49-F238E27FC236}">
                <a16:creationId xmlns:a16="http://schemas.microsoft.com/office/drawing/2014/main" id="{9D3B0B96-66F1-A83B-E6E4-A0B00CC944E5}"/>
              </a:ext>
            </a:extLst>
          </p:cNvPr>
          <p:cNvSpPr txBox="1"/>
          <p:nvPr/>
        </p:nvSpPr>
        <p:spPr>
          <a:xfrm rot="840000">
            <a:off x="9712960" y="284480"/>
            <a:ext cx="2306320" cy="923330"/>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Room 241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Adams and Rubin</a:t>
            </a:r>
          </a:p>
        </p:txBody>
      </p:sp>
    </p:spTree>
    <p:extLst>
      <p:ext uri="{BB962C8B-B14F-4D97-AF65-F5344CB8AC3E}">
        <p14:creationId xmlns:p14="http://schemas.microsoft.com/office/powerpoint/2010/main" val="1495702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9E7E-478B-E1D2-F425-2911741C1C81}"/>
              </a:ext>
            </a:extLst>
          </p:cNvPr>
          <p:cNvSpPr>
            <a:spLocks noGrp="1"/>
          </p:cNvSpPr>
          <p:nvPr>
            <p:ph type="title"/>
          </p:nvPr>
        </p:nvSpPr>
        <p:spPr/>
        <p:txBody>
          <a:bodyPr/>
          <a:lstStyle/>
          <a:p>
            <a:r>
              <a:rPr lang="en-US" dirty="0"/>
              <a:t>KYRYLIW’S US HISTORY EOC PREP SCHEDULE</a:t>
            </a:r>
          </a:p>
        </p:txBody>
      </p:sp>
      <p:sp>
        <p:nvSpPr>
          <p:cNvPr id="3" name="Content Placeholder 2">
            <a:extLst>
              <a:ext uri="{FF2B5EF4-FFF2-40B4-BE49-F238E27FC236}">
                <a16:creationId xmlns:a16="http://schemas.microsoft.com/office/drawing/2014/main" id="{381C2A72-60C3-A0F8-9B75-014A62408A67}"/>
              </a:ext>
            </a:extLst>
          </p:cNvPr>
          <p:cNvSpPr>
            <a:spLocks noGrp="1"/>
          </p:cNvSpPr>
          <p:nvPr>
            <p:ph idx="1"/>
          </p:nvPr>
        </p:nvSpPr>
        <p:spPr>
          <a:xfrm>
            <a:off x="100584" y="128016"/>
            <a:ext cx="11996928" cy="6601967"/>
          </a:xfrm>
        </p:spPr>
        <p:txBody>
          <a:bodyPr>
            <a:normAutofit fontScale="55000" lnSpcReduction="20000"/>
          </a:bodyPr>
          <a:lstStyle/>
          <a:p>
            <a:endParaRPr lang="en-US" dirty="0"/>
          </a:p>
          <a:p>
            <a:endParaRPr lang="en-US" dirty="0"/>
          </a:p>
          <a:p>
            <a:endParaRPr lang="en-US" dirty="0"/>
          </a:p>
          <a:p>
            <a:endParaRPr lang="en-US" dirty="0"/>
          </a:p>
          <a:p>
            <a:endParaRPr lang="en-US" dirty="0"/>
          </a:p>
          <a:p>
            <a:r>
              <a:rPr lang="en-US" sz="2900" b="1" dirty="0"/>
              <a:t>Saturday 4/18 from 12-2pm</a:t>
            </a:r>
          </a:p>
          <a:p>
            <a:r>
              <a:rPr lang="en-US" sz="2900" b="1" dirty="0"/>
              <a:t>Saturday 4/25 from 11-1pm</a:t>
            </a:r>
          </a:p>
          <a:p>
            <a:pPr marL="0" indent="0">
              <a:buNone/>
            </a:pPr>
            <a:endParaRPr lang="en-US" sz="2900" b="1" dirty="0"/>
          </a:p>
          <a:p>
            <a:r>
              <a:rPr lang="en-US" sz="2900" b="1" dirty="0"/>
              <a:t>Afterschool:</a:t>
            </a:r>
          </a:p>
          <a:p>
            <a:r>
              <a:rPr lang="en-US" sz="2900" b="1" dirty="0"/>
              <a:t>Monday April 27 4-5:15pm</a:t>
            </a:r>
          </a:p>
          <a:p>
            <a:r>
              <a:rPr lang="en-US" sz="2900" b="1" dirty="0"/>
              <a:t>Tuesday April 28 4-5:15pm</a:t>
            </a:r>
          </a:p>
          <a:p>
            <a:r>
              <a:rPr lang="en-US" sz="2900" b="1" dirty="0"/>
              <a:t>Wednesday April 29th 4-5:15pm</a:t>
            </a:r>
          </a:p>
          <a:p>
            <a:r>
              <a:rPr lang="en-US" sz="2900" b="1" dirty="0"/>
              <a:t>Thursday, April 30th 4-5:15pm</a:t>
            </a:r>
          </a:p>
          <a:p>
            <a:endParaRPr lang="en-US" sz="2900" b="1" dirty="0"/>
          </a:p>
          <a:p>
            <a:r>
              <a:rPr lang="en-US" sz="2900" b="1" dirty="0"/>
              <a:t>Wednesday, May 6th 4-5:15pm</a:t>
            </a:r>
          </a:p>
          <a:p>
            <a:r>
              <a:rPr lang="en-US" sz="2900" b="1" dirty="0"/>
              <a:t>Thursday, May 7th 4-5:15pm</a:t>
            </a:r>
          </a:p>
          <a:p>
            <a:r>
              <a:rPr lang="en-US" sz="2900" b="1" dirty="0"/>
              <a:t>Friday. May 8th 4-5:15pm</a:t>
            </a:r>
          </a:p>
          <a:p>
            <a:endParaRPr lang="en-US" sz="2900" b="1" dirty="0"/>
          </a:p>
          <a:p>
            <a:r>
              <a:rPr lang="en-US" sz="2900" b="1" dirty="0"/>
              <a:t>Monday, May 11th 4-5:15pm</a:t>
            </a:r>
          </a:p>
          <a:p>
            <a:r>
              <a:rPr lang="en-US" sz="2900" b="1" dirty="0"/>
              <a:t>Tuesday, May 12th 4-5:15pm</a:t>
            </a:r>
          </a:p>
          <a:p>
            <a:r>
              <a:rPr lang="en-US" sz="2900" b="1" dirty="0"/>
              <a:t>Thursday, May 14th 4-5:15pm</a:t>
            </a:r>
          </a:p>
          <a:p>
            <a:endParaRPr lang="en-US" dirty="0"/>
          </a:p>
        </p:txBody>
      </p:sp>
      <p:pic>
        <p:nvPicPr>
          <p:cNvPr id="5" name="Picture 4">
            <a:extLst>
              <a:ext uri="{FF2B5EF4-FFF2-40B4-BE49-F238E27FC236}">
                <a16:creationId xmlns:a16="http://schemas.microsoft.com/office/drawing/2014/main" id="{6CE47DE5-611E-A1E4-C7A3-AF142404CC09}"/>
              </a:ext>
            </a:extLst>
          </p:cNvPr>
          <p:cNvPicPr>
            <a:picLocks noChangeAspect="1"/>
          </p:cNvPicPr>
          <p:nvPr/>
        </p:nvPicPr>
        <p:blipFill>
          <a:blip r:embed="rId2"/>
          <a:stretch>
            <a:fillRect/>
          </a:stretch>
        </p:blipFill>
        <p:spPr>
          <a:xfrm>
            <a:off x="3004947" y="1329309"/>
            <a:ext cx="2381250" cy="1657350"/>
          </a:xfrm>
          <a:prstGeom prst="rect">
            <a:avLst/>
          </a:prstGeom>
        </p:spPr>
      </p:pic>
      <p:pic>
        <p:nvPicPr>
          <p:cNvPr id="7" name="Picture 6">
            <a:extLst>
              <a:ext uri="{FF2B5EF4-FFF2-40B4-BE49-F238E27FC236}">
                <a16:creationId xmlns:a16="http://schemas.microsoft.com/office/drawing/2014/main" id="{CDF86D6A-5009-7E01-7051-8F133868A9A4}"/>
              </a:ext>
            </a:extLst>
          </p:cNvPr>
          <p:cNvPicPr>
            <a:picLocks noChangeAspect="1"/>
          </p:cNvPicPr>
          <p:nvPr/>
        </p:nvPicPr>
        <p:blipFill>
          <a:blip r:embed="rId3"/>
          <a:stretch>
            <a:fillRect/>
          </a:stretch>
        </p:blipFill>
        <p:spPr>
          <a:xfrm>
            <a:off x="10652994" y="1232785"/>
            <a:ext cx="1539006" cy="1982053"/>
          </a:xfrm>
          <a:prstGeom prst="rect">
            <a:avLst/>
          </a:prstGeom>
        </p:spPr>
      </p:pic>
      <p:pic>
        <p:nvPicPr>
          <p:cNvPr id="9" name="Picture 8">
            <a:extLst>
              <a:ext uri="{FF2B5EF4-FFF2-40B4-BE49-F238E27FC236}">
                <a16:creationId xmlns:a16="http://schemas.microsoft.com/office/drawing/2014/main" id="{E8DBD64E-CAC0-A0F5-A401-6DCD25003C1E}"/>
              </a:ext>
            </a:extLst>
          </p:cNvPr>
          <p:cNvPicPr>
            <a:picLocks noChangeAspect="1"/>
          </p:cNvPicPr>
          <p:nvPr/>
        </p:nvPicPr>
        <p:blipFill>
          <a:blip r:embed="rId4"/>
          <a:stretch>
            <a:fillRect/>
          </a:stretch>
        </p:blipFill>
        <p:spPr>
          <a:xfrm>
            <a:off x="0" y="0"/>
            <a:ext cx="917711" cy="1463040"/>
          </a:xfrm>
          <a:prstGeom prst="rect">
            <a:avLst/>
          </a:prstGeom>
        </p:spPr>
      </p:pic>
      <p:pic>
        <p:nvPicPr>
          <p:cNvPr id="11" name="Picture 10">
            <a:extLst>
              <a:ext uri="{FF2B5EF4-FFF2-40B4-BE49-F238E27FC236}">
                <a16:creationId xmlns:a16="http://schemas.microsoft.com/office/drawing/2014/main" id="{95533B0E-0F6E-0A9C-568C-F90AEE135704}"/>
              </a:ext>
            </a:extLst>
          </p:cNvPr>
          <p:cNvPicPr>
            <a:picLocks noChangeAspect="1"/>
          </p:cNvPicPr>
          <p:nvPr/>
        </p:nvPicPr>
        <p:blipFill>
          <a:blip r:embed="rId5"/>
          <a:stretch>
            <a:fillRect/>
          </a:stretch>
        </p:blipFill>
        <p:spPr>
          <a:xfrm>
            <a:off x="2957703" y="2986659"/>
            <a:ext cx="2381250" cy="1762125"/>
          </a:xfrm>
          <a:prstGeom prst="rect">
            <a:avLst/>
          </a:prstGeom>
        </p:spPr>
      </p:pic>
      <p:pic>
        <p:nvPicPr>
          <p:cNvPr id="13" name="Picture 12">
            <a:extLst>
              <a:ext uri="{FF2B5EF4-FFF2-40B4-BE49-F238E27FC236}">
                <a16:creationId xmlns:a16="http://schemas.microsoft.com/office/drawing/2014/main" id="{5DACA608-8CEF-5CE1-40B6-3A300C0F51CF}"/>
              </a:ext>
            </a:extLst>
          </p:cNvPr>
          <p:cNvPicPr>
            <a:picLocks noChangeAspect="1"/>
          </p:cNvPicPr>
          <p:nvPr/>
        </p:nvPicPr>
        <p:blipFill>
          <a:blip r:embed="rId6"/>
          <a:stretch>
            <a:fillRect/>
          </a:stretch>
        </p:blipFill>
        <p:spPr>
          <a:xfrm>
            <a:off x="3004946" y="4748783"/>
            <a:ext cx="1961689" cy="1961689"/>
          </a:xfrm>
          <a:prstGeom prst="rect">
            <a:avLst/>
          </a:prstGeom>
        </p:spPr>
      </p:pic>
      <p:pic>
        <p:nvPicPr>
          <p:cNvPr id="15" name="Picture 14">
            <a:extLst>
              <a:ext uri="{FF2B5EF4-FFF2-40B4-BE49-F238E27FC236}">
                <a16:creationId xmlns:a16="http://schemas.microsoft.com/office/drawing/2014/main" id="{4AF20FAA-ADA7-A1C4-8221-FDA0867AB927}"/>
              </a:ext>
            </a:extLst>
          </p:cNvPr>
          <p:cNvPicPr>
            <a:picLocks noChangeAspect="1"/>
          </p:cNvPicPr>
          <p:nvPr/>
        </p:nvPicPr>
        <p:blipFill>
          <a:blip r:embed="rId7"/>
          <a:stretch>
            <a:fillRect/>
          </a:stretch>
        </p:blipFill>
        <p:spPr>
          <a:xfrm>
            <a:off x="5386197" y="1313434"/>
            <a:ext cx="3724275" cy="1228725"/>
          </a:xfrm>
          <a:prstGeom prst="rect">
            <a:avLst/>
          </a:prstGeom>
        </p:spPr>
      </p:pic>
      <p:pic>
        <p:nvPicPr>
          <p:cNvPr id="17" name="Picture 16">
            <a:extLst>
              <a:ext uri="{FF2B5EF4-FFF2-40B4-BE49-F238E27FC236}">
                <a16:creationId xmlns:a16="http://schemas.microsoft.com/office/drawing/2014/main" id="{ACCACF50-A6AF-43F4-9F2A-DC673770C100}"/>
              </a:ext>
            </a:extLst>
          </p:cNvPr>
          <p:cNvPicPr>
            <a:picLocks noChangeAspect="1"/>
          </p:cNvPicPr>
          <p:nvPr/>
        </p:nvPicPr>
        <p:blipFill>
          <a:blip r:embed="rId8"/>
          <a:stretch>
            <a:fillRect/>
          </a:stretch>
        </p:blipFill>
        <p:spPr>
          <a:xfrm>
            <a:off x="5291709" y="2505074"/>
            <a:ext cx="2466975" cy="1847850"/>
          </a:xfrm>
          <a:prstGeom prst="rect">
            <a:avLst/>
          </a:prstGeom>
        </p:spPr>
      </p:pic>
      <p:pic>
        <p:nvPicPr>
          <p:cNvPr id="19" name="Picture 18">
            <a:extLst>
              <a:ext uri="{FF2B5EF4-FFF2-40B4-BE49-F238E27FC236}">
                <a16:creationId xmlns:a16="http://schemas.microsoft.com/office/drawing/2014/main" id="{8EDDEAAB-CE51-F088-A973-43996204643E}"/>
              </a:ext>
            </a:extLst>
          </p:cNvPr>
          <p:cNvPicPr>
            <a:picLocks noChangeAspect="1"/>
          </p:cNvPicPr>
          <p:nvPr/>
        </p:nvPicPr>
        <p:blipFill>
          <a:blip r:embed="rId9"/>
          <a:stretch>
            <a:fillRect/>
          </a:stretch>
        </p:blipFill>
        <p:spPr>
          <a:xfrm>
            <a:off x="4867084" y="4724970"/>
            <a:ext cx="2381250" cy="1924050"/>
          </a:xfrm>
          <a:prstGeom prst="rect">
            <a:avLst/>
          </a:prstGeom>
        </p:spPr>
      </p:pic>
      <p:pic>
        <p:nvPicPr>
          <p:cNvPr id="21" name="Picture 20">
            <a:extLst>
              <a:ext uri="{FF2B5EF4-FFF2-40B4-BE49-F238E27FC236}">
                <a16:creationId xmlns:a16="http://schemas.microsoft.com/office/drawing/2014/main" id="{8346F264-CB99-76F7-3C1F-0D18795E9A69}"/>
              </a:ext>
            </a:extLst>
          </p:cNvPr>
          <p:cNvPicPr>
            <a:picLocks noChangeAspect="1"/>
          </p:cNvPicPr>
          <p:nvPr/>
        </p:nvPicPr>
        <p:blipFill>
          <a:blip r:embed="rId10"/>
          <a:stretch>
            <a:fillRect/>
          </a:stretch>
        </p:blipFill>
        <p:spPr>
          <a:xfrm>
            <a:off x="8916794" y="1290486"/>
            <a:ext cx="1862588" cy="1504971"/>
          </a:xfrm>
          <a:prstGeom prst="rect">
            <a:avLst/>
          </a:prstGeom>
        </p:spPr>
      </p:pic>
      <p:pic>
        <p:nvPicPr>
          <p:cNvPr id="23" name="Picture 22">
            <a:extLst>
              <a:ext uri="{FF2B5EF4-FFF2-40B4-BE49-F238E27FC236}">
                <a16:creationId xmlns:a16="http://schemas.microsoft.com/office/drawing/2014/main" id="{8CCA2F15-7E72-0CB1-25D9-77C269D3662F}"/>
              </a:ext>
            </a:extLst>
          </p:cNvPr>
          <p:cNvPicPr>
            <a:picLocks noChangeAspect="1"/>
          </p:cNvPicPr>
          <p:nvPr/>
        </p:nvPicPr>
        <p:blipFill>
          <a:blip r:embed="rId11"/>
          <a:stretch>
            <a:fillRect/>
          </a:stretch>
        </p:blipFill>
        <p:spPr>
          <a:xfrm>
            <a:off x="9715500" y="2801655"/>
            <a:ext cx="2476500" cy="1838325"/>
          </a:xfrm>
          <a:prstGeom prst="rect">
            <a:avLst/>
          </a:prstGeom>
        </p:spPr>
      </p:pic>
      <p:pic>
        <p:nvPicPr>
          <p:cNvPr id="25" name="Picture 24">
            <a:extLst>
              <a:ext uri="{FF2B5EF4-FFF2-40B4-BE49-F238E27FC236}">
                <a16:creationId xmlns:a16="http://schemas.microsoft.com/office/drawing/2014/main" id="{339D128D-6A38-C153-DBC7-30E44C17B9B5}"/>
              </a:ext>
            </a:extLst>
          </p:cNvPr>
          <p:cNvPicPr>
            <a:picLocks noChangeAspect="1"/>
          </p:cNvPicPr>
          <p:nvPr/>
        </p:nvPicPr>
        <p:blipFill>
          <a:blip r:embed="rId12"/>
          <a:stretch>
            <a:fillRect/>
          </a:stretch>
        </p:blipFill>
        <p:spPr>
          <a:xfrm>
            <a:off x="7505700" y="2505074"/>
            <a:ext cx="2371725" cy="1924050"/>
          </a:xfrm>
          <a:prstGeom prst="rect">
            <a:avLst/>
          </a:prstGeom>
        </p:spPr>
      </p:pic>
      <p:pic>
        <p:nvPicPr>
          <p:cNvPr id="27" name="Picture 26">
            <a:extLst>
              <a:ext uri="{FF2B5EF4-FFF2-40B4-BE49-F238E27FC236}">
                <a16:creationId xmlns:a16="http://schemas.microsoft.com/office/drawing/2014/main" id="{C1D092E1-7067-0D09-8897-DCB557A17213}"/>
              </a:ext>
            </a:extLst>
          </p:cNvPr>
          <p:cNvPicPr>
            <a:picLocks noChangeAspect="1"/>
          </p:cNvPicPr>
          <p:nvPr/>
        </p:nvPicPr>
        <p:blipFill>
          <a:blip r:embed="rId13"/>
          <a:stretch>
            <a:fillRect/>
          </a:stretch>
        </p:blipFill>
        <p:spPr>
          <a:xfrm>
            <a:off x="6828773" y="4273838"/>
            <a:ext cx="3095625" cy="1476375"/>
          </a:xfrm>
          <a:prstGeom prst="rect">
            <a:avLst/>
          </a:prstGeom>
        </p:spPr>
      </p:pic>
      <p:pic>
        <p:nvPicPr>
          <p:cNvPr id="29" name="Picture 28">
            <a:extLst>
              <a:ext uri="{FF2B5EF4-FFF2-40B4-BE49-F238E27FC236}">
                <a16:creationId xmlns:a16="http://schemas.microsoft.com/office/drawing/2014/main" id="{B6E49F8D-F38F-62A6-2B78-12E95A76C799}"/>
              </a:ext>
            </a:extLst>
          </p:cNvPr>
          <p:cNvPicPr>
            <a:picLocks noChangeAspect="1"/>
          </p:cNvPicPr>
          <p:nvPr/>
        </p:nvPicPr>
        <p:blipFill>
          <a:blip r:embed="rId14"/>
          <a:stretch>
            <a:fillRect/>
          </a:stretch>
        </p:blipFill>
        <p:spPr>
          <a:xfrm>
            <a:off x="9877424" y="4557140"/>
            <a:ext cx="2330707" cy="1600200"/>
          </a:xfrm>
          <a:prstGeom prst="rect">
            <a:avLst/>
          </a:prstGeom>
        </p:spPr>
      </p:pic>
      <p:pic>
        <p:nvPicPr>
          <p:cNvPr id="31" name="Picture 30">
            <a:extLst>
              <a:ext uri="{FF2B5EF4-FFF2-40B4-BE49-F238E27FC236}">
                <a16:creationId xmlns:a16="http://schemas.microsoft.com/office/drawing/2014/main" id="{EF40F0EA-F89F-21CC-ABFC-6A8123878B30}"/>
              </a:ext>
            </a:extLst>
          </p:cNvPr>
          <p:cNvPicPr>
            <a:picLocks noChangeAspect="1"/>
          </p:cNvPicPr>
          <p:nvPr/>
        </p:nvPicPr>
        <p:blipFill>
          <a:blip r:embed="rId15"/>
          <a:stretch>
            <a:fillRect/>
          </a:stretch>
        </p:blipFill>
        <p:spPr>
          <a:xfrm>
            <a:off x="7479571" y="5501911"/>
            <a:ext cx="2381250" cy="1333500"/>
          </a:xfrm>
          <a:prstGeom prst="rect">
            <a:avLst/>
          </a:prstGeom>
        </p:spPr>
      </p:pic>
      <p:pic>
        <p:nvPicPr>
          <p:cNvPr id="33" name="Picture 32">
            <a:extLst>
              <a:ext uri="{FF2B5EF4-FFF2-40B4-BE49-F238E27FC236}">
                <a16:creationId xmlns:a16="http://schemas.microsoft.com/office/drawing/2014/main" id="{468D6EA8-429C-C962-AE88-4E8C6AB8455C}"/>
              </a:ext>
            </a:extLst>
          </p:cNvPr>
          <p:cNvPicPr>
            <a:picLocks noChangeAspect="1"/>
          </p:cNvPicPr>
          <p:nvPr/>
        </p:nvPicPr>
        <p:blipFill>
          <a:blip r:embed="rId16"/>
          <a:stretch>
            <a:fillRect/>
          </a:stretch>
        </p:blipFill>
        <p:spPr>
          <a:xfrm>
            <a:off x="10860722" y="131717"/>
            <a:ext cx="1292100" cy="859834"/>
          </a:xfrm>
          <a:prstGeom prst="rect">
            <a:avLst/>
          </a:prstGeom>
        </p:spPr>
      </p:pic>
      <p:pic>
        <p:nvPicPr>
          <p:cNvPr id="35" name="Picture 34">
            <a:extLst>
              <a:ext uri="{FF2B5EF4-FFF2-40B4-BE49-F238E27FC236}">
                <a16:creationId xmlns:a16="http://schemas.microsoft.com/office/drawing/2014/main" id="{03D84693-4438-D479-5063-AEC4D50F5190}"/>
              </a:ext>
            </a:extLst>
          </p:cNvPr>
          <p:cNvPicPr>
            <a:picLocks noChangeAspect="1"/>
          </p:cNvPicPr>
          <p:nvPr/>
        </p:nvPicPr>
        <p:blipFill>
          <a:blip r:embed="rId17"/>
          <a:stretch>
            <a:fillRect/>
          </a:stretch>
        </p:blipFill>
        <p:spPr>
          <a:xfrm>
            <a:off x="9924398" y="0"/>
            <a:ext cx="624890" cy="780335"/>
          </a:xfrm>
          <a:prstGeom prst="rect">
            <a:avLst/>
          </a:prstGeom>
        </p:spPr>
      </p:pic>
      <p:pic>
        <p:nvPicPr>
          <p:cNvPr id="37" name="Picture 36">
            <a:extLst>
              <a:ext uri="{FF2B5EF4-FFF2-40B4-BE49-F238E27FC236}">
                <a16:creationId xmlns:a16="http://schemas.microsoft.com/office/drawing/2014/main" id="{FBF67359-C9A9-1A36-011C-40C24CC48C93}"/>
              </a:ext>
            </a:extLst>
          </p:cNvPr>
          <p:cNvPicPr>
            <a:picLocks noChangeAspect="1"/>
          </p:cNvPicPr>
          <p:nvPr/>
        </p:nvPicPr>
        <p:blipFill>
          <a:blip r:embed="rId18"/>
          <a:stretch>
            <a:fillRect/>
          </a:stretch>
        </p:blipFill>
        <p:spPr>
          <a:xfrm>
            <a:off x="9180686" y="1"/>
            <a:ext cx="587995" cy="809648"/>
          </a:xfrm>
          <a:prstGeom prst="rect">
            <a:avLst/>
          </a:prstGeom>
        </p:spPr>
      </p:pic>
      <p:pic>
        <p:nvPicPr>
          <p:cNvPr id="39" name="Picture 38">
            <a:extLst>
              <a:ext uri="{FF2B5EF4-FFF2-40B4-BE49-F238E27FC236}">
                <a16:creationId xmlns:a16="http://schemas.microsoft.com/office/drawing/2014/main" id="{A3F2D576-F5DF-7AFA-5095-5BBC26DC5B1D}"/>
              </a:ext>
            </a:extLst>
          </p:cNvPr>
          <p:cNvPicPr>
            <a:picLocks noChangeAspect="1"/>
          </p:cNvPicPr>
          <p:nvPr/>
        </p:nvPicPr>
        <p:blipFill>
          <a:blip r:embed="rId19"/>
          <a:stretch>
            <a:fillRect/>
          </a:stretch>
        </p:blipFill>
        <p:spPr>
          <a:xfrm>
            <a:off x="7875113" y="-41727"/>
            <a:ext cx="1172635" cy="780335"/>
          </a:xfrm>
          <a:prstGeom prst="rect">
            <a:avLst/>
          </a:prstGeom>
        </p:spPr>
      </p:pic>
      <p:pic>
        <p:nvPicPr>
          <p:cNvPr id="41" name="Picture 40">
            <a:extLst>
              <a:ext uri="{FF2B5EF4-FFF2-40B4-BE49-F238E27FC236}">
                <a16:creationId xmlns:a16="http://schemas.microsoft.com/office/drawing/2014/main" id="{4F2DF48F-22D2-5011-B4F9-908970A48F84}"/>
              </a:ext>
            </a:extLst>
          </p:cNvPr>
          <p:cNvPicPr>
            <a:picLocks noChangeAspect="1"/>
          </p:cNvPicPr>
          <p:nvPr/>
        </p:nvPicPr>
        <p:blipFill>
          <a:blip r:embed="rId20"/>
          <a:stretch>
            <a:fillRect/>
          </a:stretch>
        </p:blipFill>
        <p:spPr>
          <a:xfrm>
            <a:off x="6998463" y="-1306"/>
            <a:ext cx="743712" cy="857582"/>
          </a:xfrm>
          <a:prstGeom prst="rect">
            <a:avLst/>
          </a:prstGeom>
        </p:spPr>
      </p:pic>
      <p:pic>
        <p:nvPicPr>
          <p:cNvPr id="43" name="Picture 42">
            <a:extLst>
              <a:ext uri="{FF2B5EF4-FFF2-40B4-BE49-F238E27FC236}">
                <a16:creationId xmlns:a16="http://schemas.microsoft.com/office/drawing/2014/main" id="{37BEB4A6-B15D-082B-2E1F-540121B5412E}"/>
              </a:ext>
            </a:extLst>
          </p:cNvPr>
          <p:cNvPicPr>
            <a:picLocks noChangeAspect="1"/>
          </p:cNvPicPr>
          <p:nvPr/>
        </p:nvPicPr>
        <p:blipFill>
          <a:blip r:embed="rId21"/>
          <a:stretch>
            <a:fillRect/>
          </a:stretch>
        </p:blipFill>
        <p:spPr>
          <a:xfrm>
            <a:off x="4867083" y="-2893"/>
            <a:ext cx="2027315" cy="741501"/>
          </a:xfrm>
          <a:prstGeom prst="rect">
            <a:avLst/>
          </a:prstGeom>
        </p:spPr>
      </p:pic>
      <p:pic>
        <p:nvPicPr>
          <p:cNvPr id="45" name="Picture 44">
            <a:extLst>
              <a:ext uri="{FF2B5EF4-FFF2-40B4-BE49-F238E27FC236}">
                <a16:creationId xmlns:a16="http://schemas.microsoft.com/office/drawing/2014/main" id="{5D154BF8-C383-B457-58E6-71EEB2FF1703}"/>
              </a:ext>
            </a:extLst>
          </p:cNvPr>
          <p:cNvPicPr>
            <a:picLocks noChangeAspect="1"/>
          </p:cNvPicPr>
          <p:nvPr/>
        </p:nvPicPr>
        <p:blipFill>
          <a:blip r:embed="rId22"/>
          <a:stretch>
            <a:fillRect/>
          </a:stretch>
        </p:blipFill>
        <p:spPr>
          <a:xfrm>
            <a:off x="3318859" y="-26479"/>
            <a:ext cx="1470366" cy="823405"/>
          </a:xfrm>
          <a:prstGeom prst="rect">
            <a:avLst/>
          </a:prstGeom>
        </p:spPr>
      </p:pic>
      <p:pic>
        <p:nvPicPr>
          <p:cNvPr id="47" name="Picture 46">
            <a:extLst>
              <a:ext uri="{FF2B5EF4-FFF2-40B4-BE49-F238E27FC236}">
                <a16:creationId xmlns:a16="http://schemas.microsoft.com/office/drawing/2014/main" id="{5FD8B0BC-CD8B-B5B2-390C-0C9A0E27B161}"/>
              </a:ext>
            </a:extLst>
          </p:cNvPr>
          <p:cNvPicPr>
            <a:picLocks noChangeAspect="1"/>
          </p:cNvPicPr>
          <p:nvPr/>
        </p:nvPicPr>
        <p:blipFill>
          <a:blip r:embed="rId23"/>
          <a:stretch>
            <a:fillRect/>
          </a:stretch>
        </p:blipFill>
        <p:spPr>
          <a:xfrm>
            <a:off x="1590773" y="-32430"/>
            <a:ext cx="1144691" cy="761740"/>
          </a:xfrm>
          <a:prstGeom prst="rect">
            <a:avLst/>
          </a:prstGeom>
        </p:spPr>
      </p:pic>
    </p:spTree>
    <p:extLst>
      <p:ext uri="{BB962C8B-B14F-4D97-AF65-F5344CB8AC3E}">
        <p14:creationId xmlns:p14="http://schemas.microsoft.com/office/powerpoint/2010/main" val="243186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DF72-046D-D848-7B83-488B44C057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E71BDF-D44C-363B-1598-4E848A1380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F0C98A-1F38-CBAB-D5DE-92AAB76203A1}"/>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786688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381E-FEFD-CE6D-2496-9CD255BBD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C14DEA-78EE-A784-8230-3159452C96C1}"/>
              </a:ext>
            </a:extLst>
          </p:cNvPr>
          <p:cNvSpPr>
            <a:spLocks noGrp="1"/>
          </p:cNvSpPr>
          <p:nvPr>
            <p:ph idx="1"/>
          </p:nvPr>
        </p:nvSpPr>
        <p:spPr/>
        <p:txBody>
          <a:bodyPr/>
          <a:lstStyle/>
          <a:p>
            <a:endParaRPr lang="en-US"/>
          </a:p>
        </p:txBody>
      </p:sp>
      <p:sp>
        <p:nvSpPr>
          <p:cNvPr id="4" name="AutoShape 2">
            <a:extLst>
              <a:ext uri="{FF2B5EF4-FFF2-40B4-BE49-F238E27FC236}">
                <a16:creationId xmlns:a16="http://schemas.microsoft.com/office/drawing/2014/main" id="{0ACEF238-9DEF-F6DD-7772-57E58F86A9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8704889-BDE9-8982-E6A1-91048D3DF5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1321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2831-3797-3EAD-8ECB-73FCFBCA21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C30326-ECFB-B77A-B9FE-FAF6401687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943A3B6-9AD3-AA4A-DFDC-013DE68CD43C}"/>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590761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BF1E-0694-9B80-565D-310D129581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C9E0AB-D767-E7BD-D0BF-3931C13232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2F6EBA-DE5C-2B07-05FE-A12499074BFE}"/>
              </a:ext>
            </a:extLst>
          </p:cNvPr>
          <p:cNvPicPr>
            <a:picLocks noChangeAspect="1"/>
          </p:cNvPicPr>
          <p:nvPr/>
        </p:nvPicPr>
        <p:blipFill>
          <a:blip r:embed="rId2"/>
          <a:stretch>
            <a:fillRect/>
          </a:stretch>
        </p:blipFill>
        <p:spPr>
          <a:xfrm>
            <a:off x="26133" y="0"/>
            <a:ext cx="12139733" cy="6858000"/>
          </a:xfrm>
          <a:prstGeom prst="rect">
            <a:avLst/>
          </a:prstGeom>
        </p:spPr>
      </p:pic>
    </p:spTree>
    <p:extLst>
      <p:ext uri="{BB962C8B-B14F-4D97-AF65-F5344CB8AC3E}">
        <p14:creationId xmlns:p14="http://schemas.microsoft.com/office/powerpoint/2010/main" val="1202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A poster for a blood drive event&#10;&#10;AI-generated content may be incorrect.">
            <a:extLst>
              <a:ext uri="{FF2B5EF4-FFF2-40B4-BE49-F238E27FC236}">
                <a16:creationId xmlns:a16="http://schemas.microsoft.com/office/drawing/2014/main" id="{52736902-FBF8-956D-4B1B-E85F5F562EAB}"/>
              </a:ext>
            </a:extLst>
          </p:cNvPr>
          <p:cNvPicPr>
            <a:picLocks noChangeAspect="1"/>
          </p:cNvPicPr>
          <p:nvPr/>
        </p:nvPicPr>
        <p:blipFill>
          <a:blip r:embed="rId2"/>
          <a:srcRect l="18" t="3348" r="54" b="5076"/>
          <a:stretch>
            <a:fillRect/>
          </a:stretch>
        </p:blipFill>
        <p:spPr>
          <a:xfrm>
            <a:off x="5549" y="1"/>
            <a:ext cx="12188313" cy="6858632"/>
          </a:xfrm>
          <a:prstGeom prst="rect">
            <a:avLst/>
          </a:prstGeom>
        </p:spPr>
      </p:pic>
    </p:spTree>
    <p:extLst>
      <p:ext uri="{BB962C8B-B14F-4D97-AF65-F5344CB8AC3E}">
        <p14:creationId xmlns:p14="http://schemas.microsoft.com/office/powerpoint/2010/main" val="3360765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E4BE-E115-D86C-4083-00B8063C08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BE8804-FF57-3DCF-E8CC-6B06F94F215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30E185F-2711-8A5B-0274-29CC0CFEB846}"/>
              </a:ext>
            </a:extLst>
          </p:cNvPr>
          <p:cNvPicPr>
            <a:picLocks noChangeAspect="1"/>
          </p:cNvPicPr>
          <p:nvPr/>
        </p:nvPicPr>
        <p:blipFill>
          <a:blip r:embed="rId2"/>
          <a:stretch>
            <a:fillRect/>
          </a:stretch>
        </p:blipFill>
        <p:spPr>
          <a:xfrm>
            <a:off x="231005" y="163629"/>
            <a:ext cx="11877575" cy="6554805"/>
          </a:xfrm>
          <a:prstGeom prst="rect">
            <a:avLst/>
          </a:prstGeom>
        </p:spPr>
      </p:pic>
    </p:spTree>
    <p:extLst>
      <p:ext uri="{BB962C8B-B14F-4D97-AF65-F5344CB8AC3E}">
        <p14:creationId xmlns:p14="http://schemas.microsoft.com/office/powerpoint/2010/main" val="4172939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3E0473-C315-42D8-A82A-A2FE49DC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D23A251-68F2-43E5-812B-4BBAE1AF5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Gill Sans Nova"/>
              <a:ea typeface="+mn-ea"/>
              <a:cs typeface="+mn-cs"/>
            </a:endParaRPr>
          </a:p>
        </p:txBody>
      </p:sp>
      <p:pic>
        <p:nvPicPr>
          <p:cNvPr id="4" name="Picture 3">
            <a:extLst>
              <a:ext uri="{FF2B5EF4-FFF2-40B4-BE49-F238E27FC236}">
                <a16:creationId xmlns:a16="http://schemas.microsoft.com/office/drawing/2014/main" id="{70B8E5C0-E847-B807-6FA8-0AC197E720E1}"/>
              </a:ext>
            </a:extLst>
          </p:cNvPr>
          <p:cNvPicPr>
            <a:picLocks noChangeAspect="1"/>
          </p:cNvPicPr>
          <p:nvPr/>
        </p:nvPicPr>
        <p:blipFill>
          <a:blip r:embed="rId2">
            <a:alphaModFix amt="40000"/>
          </a:blip>
          <a:srcRect t="8105" r="-1" b="12369"/>
          <a:stretch>
            <a:fillRect/>
          </a:stretch>
        </p:blipFill>
        <p:spPr>
          <a:xfrm>
            <a:off x="1525" y="10"/>
            <a:ext cx="12188951" cy="6857990"/>
          </a:xfrm>
          <a:prstGeom prst="rect">
            <a:avLst/>
          </a:prstGeom>
        </p:spPr>
      </p:pic>
      <p:grpSp>
        <p:nvGrpSpPr>
          <p:cNvPr id="13" name="decorative circle">
            <a:extLst>
              <a:ext uri="{FF2B5EF4-FFF2-40B4-BE49-F238E27FC236}">
                <a16:creationId xmlns:a16="http://schemas.microsoft.com/office/drawing/2014/main" id="{0350AF23-2606-421F-AB7B-23D9B48F3E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4102" y="236341"/>
            <a:ext cx="11340713" cy="5464029"/>
            <a:chOff x="314102" y="236341"/>
            <a:chExt cx="11340713" cy="5464029"/>
          </a:xfrm>
        </p:grpSpPr>
        <p:sp>
          <p:nvSpPr>
            <p:cNvPr id="14" name="Oval 13">
              <a:extLst>
                <a:ext uri="{FF2B5EF4-FFF2-40B4-BE49-F238E27FC236}">
                  <a16:creationId xmlns:a16="http://schemas.microsoft.com/office/drawing/2014/main" id="{526A544A-3C76-4502-A741-F4DB0E2CD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017B8593-D171-47B5-8D1A-E34E7B138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4102" y="3044381"/>
              <a:ext cx="226735" cy="226735"/>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1FEF60D4-64F6-450F-B86D-383EEA1C8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88374" y="386135"/>
              <a:ext cx="466441" cy="466441"/>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A97D4A7C-B520-46CB-9A94-711F53997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65714"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B7B976F-E84B-4936-90D7-C8298A5E7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1535" y="2516671"/>
              <a:ext cx="466441" cy="4664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DC91FFEC-59DF-4D22-A925-F51520769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30142" y="458803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58931E95-0847-47E4-8AEC-312312A03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02046" y="5394590"/>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3C094915-EF93-49A0-9B90-C44FB9B50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08287" y="5160714"/>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18422011-794C-0C4D-4505-ACF23472B0FB}"/>
              </a:ext>
            </a:extLst>
          </p:cNvPr>
          <p:cNvSpPr>
            <a:spLocks noGrp="1"/>
          </p:cNvSpPr>
          <p:nvPr>
            <p:ph type="ctrTitle"/>
          </p:nvPr>
        </p:nvSpPr>
        <p:spPr>
          <a:xfrm>
            <a:off x="2114951" y="1113460"/>
            <a:ext cx="7959048" cy="2387600"/>
          </a:xfrm>
        </p:spPr>
        <p:txBody>
          <a:bodyPr>
            <a:normAutofit/>
          </a:bodyPr>
          <a:lstStyle/>
          <a:p>
            <a:r>
              <a:rPr lang="en-US" dirty="0">
                <a:solidFill>
                  <a:srgbClr val="FFFFFF"/>
                </a:solidFill>
              </a:rPr>
              <a:t>Chess Club &amp; Movie Club Canceled </a:t>
            </a:r>
          </a:p>
        </p:txBody>
      </p:sp>
      <p:sp>
        <p:nvSpPr>
          <p:cNvPr id="3" name="Subtitle 2">
            <a:extLst>
              <a:ext uri="{FF2B5EF4-FFF2-40B4-BE49-F238E27FC236}">
                <a16:creationId xmlns:a16="http://schemas.microsoft.com/office/drawing/2014/main" id="{1E1C11B8-A3B2-4E5E-3FA8-CD830BB127F0}"/>
              </a:ext>
            </a:extLst>
          </p:cNvPr>
          <p:cNvSpPr>
            <a:spLocks noGrp="1"/>
          </p:cNvSpPr>
          <p:nvPr>
            <p:ph type="subTitle" idx="1"/>
          </p:nvPr>
        </p:nvSpPr>
        <p:spPr>
          <a:xfrm>
            <a:off x="2562606" y="3602038"/>
            <a:ext cx="7063739" cy="1655762"/>
          </a:xfrm>
        </p:spPr>
        <p:txBody>
          <a:bodyPr>
            <a:normAutofit fontScale="92500"/>
          </a:bodyPr>
          <a:lstStyle/>
          <a:p>
            <a:r>
              <a:rPr lang="en-US" sz="6600" dirty="0">
                <a:solidFill>
                  <a:srgbClr val="FFFFFF"/>
                </a:solidFill>
              </a:rPr>
              <a:t>April 13</a:t>
            </a:r>
            <a:r>
              <a:rPr lang="en-US" sz="6600" baseline="30000" dirty="0">
                <a:solidFill>
                  <a:srgbClr val="FFFFFF"/>
                </a:solidFill>
              </a:rPr>
              <a:t>th</a:t>
            </a:r>
            <a:r>
              <a:rPr lang="en-US" sz="6600" dirty="0">
                <a:solidFill>
                  <a:srgbClr val="FFFFFF"/>
                </a:solidFill>
              </a:rPr>
              <a:t> – April 24th</a:t>
            </a:r>
          </a:p>
        </p:txBody>
      </p:sp>
    </p:spTree>
    <p:extLst>
      <p:ext uri="{BB962C8B-B14F-4D97-AF65-F5344CB8AC3E}">
        <p14:creationId xmlns:p14="http://schemas.microsoft.com/office/powerpoint/2010/main" val="3203186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762000" y="826325"/>
            <a:ext cx="5629653" cy="5853608"/>
          </a:xfrm>
        </p:spPr>
        <p:txBody>
          <a:bodyPr>
            <a:normAutofit fontScale="92500" lnSpcReduction="20000"/>
          </a:bodyPr>
          <a:lstStyle/>
          <a:p>
            <a:r>
              <a:rPr lang="en-US" sz="1700" u="sng" dirty="0"/>
              <a:t>Monday</a:t>
            </a:r>
          </a:p>
          <a:p>
            <a:r>
              <a:rPr lang="en-US" sz="1700" dirty="0"/>
              <a:t>Chorus (High School)- afterschool from 4-5:30		 </a:t>
            </a:r>
          </a:p>
          <a:p>
            <a:r>
              <a:rPr lang="en-US" sz="1700" dirty="0"/>
              <a:t>Dungeons and Dragons- afterschool, in 175c, from 3:50-5:15</a:t>
            </a:r>
          </a:p>
          <a:p>
            <a:r>
              <a:rPr lang="en-US" altLang="en-US" sz="1700" dirty="0">
                <a:latin typeface="Aptos" panose="020B0004020202020204" pitchFamily="34" charset="0"/>
              </a:rPr>
              <a:t>Disney Channel Club- at lunch, in 249B </a:t>
            </a:r>
            <a:endParaRPr lang="en-US" sz="1700" dirty="0"/>
          </a:p>
          <a:p>
            <a:r>
              <a:rPr lang="en-US" sz="1700" dirty="0"/>
              <a:t>Library- at lunch, in 232A</a:t>
            </a:r>
          </a:p>
          <a:p>
            <a:r>
              <a:rPr lang="en-US" sz="1700" u="sng" dirty="0"/>
              <a:t>Tuesday</a:t>
            </a:r>
          </a:p>
          <a:p>
            <a:r>
              <a:rPr lang="en-US" sz="1700" dirty="0"/>
              <a:t>K-Pop- at lunch, in 230A</a:t>
            </a:r>
          </a:p>
          <a:p>
            <a:r>
              <a:rPr lang="en-US" sz="1700" dirty="0"/>
              <a:t>Chess Club- at lunch, in 134</a:t>
            </a:r>
          </a:p>
          <a:p>
            <a:r>
              <a:rPr lang="en-US" sz="1700" dirty="0"/>
              <a:t>Drama- afterschool in 167c, 4-5pm</a:t>
            </a:r>
          </a:p>
          <a:p>
            <a:r>
              <a:rPr lang="en-US" sz="1700" dirty="0"/>
              <a:t>Gaming Club- afterschool, from 3:45-5pm in 276c</a:t>
            </a:r>
          </a:p>
          <a:p>
            <a:r>
              <a:rPr lang="en-US" sz="1700" dirty="0"/>
              <a:t>Guitar Club- afterschool, from 4-5pm in 169c</a:t>
            </a:r>
          </a:p>
          <a:p>
            <a:r>
              <a:rPr lang="en-US" sz="1700" dirty="0"/>
              <a:t>Salsa and Bachata- at lunch, 136A</a:t>
            </a:r>
          </a:p>
          <a:p>
            <a:r>
              <a:rPr lang="en-US" sz="1700" dirty="0"/>
              <a:t>Library- at lunch, in 232A</a:t>
            </a:r>
          </a:p>
          <a:p>
            <a:r>
              <a:rPr lang="en-US" sz="1700" u="sng" dirty="0"/>
              <a:t>Wednesday</a:t>
            </a:r>
          </a:p>
          <a:p>
            <a:r>
              <a:rPr lang="en-US" sz="1700" dirty="0"/>
              <a:t>SGA- Afterschool at 4pm</a:t>
            </a:r>
          </a:p>
          <a:p>
            <a:r>
              <a:rPr lang="en-US" sz="1700" dirty="0"/>
              <a:t>First Priority- at lunch in the gym</a:t>
            </a:r>
          </a:p>
          <a:p>
            <a:r>
              <a:rPr lang="en-US" sz="1700" dirty="0"/>
              <a:t>Crochet Club</a:t>
            </a:r>
          </a:p>
          <a:p>
            <a:r>
              <a:rPr lang="en-US" sz="1700" dirty="0"/>
              <a:t>Odyssey of the Mind- at lunch, in 276C</a:t>
            </a:r>
          </a:p>
          <a:p>
            <a:r>
              <a:rPr lang="en-US" sz="1700" dirty="0"/>
              <a:t>Debate Club-  at lunch, in 129A</a:t>
            </a:r>
          </a:p>
          <a:p>
            <a:r>
              <a:rPr lang="en-US" sz="1700" dirty="0"/>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900" u="sng" dirty="0"/>
              <a:t>Thursday</a:t>
            </a:r>
          </a:p>
          <a:p>
            <a:r>
              <a:rPr lang="en-US" sz="1900" dirty="0"/>
              <a:t>Artists for a Cause- at lunch, in 268c</a:t>
            </a:r>
          </a:p>
          <a:p>
            <a:r>
              <a:rPr lang="en-US" sz="1900" dirty="0"/>
              <a:t>Future Builders of America- at lunch in 175c</a:t>
            </a:r>
          </a:p>
          <a:p>
            <a:r>
              <a:rPr lang="en-US" sz="1900" dirty="0"/>
              <a:t>Prom Committee/Planning- 276A at lunch </a:t>
            </a:r>
          </a:p>
          <a:p>
            <a:r>
              <a:rPr lang="en-US" sz="1900" dirty="0"/>
              <a:t>Computer Science Club- at lunch in 128A</a:t>
            </a:r>
          </a:p>
          <a:p>
            <a:r>
              <a:rPr lang="en-US" sz="2000" dirty="0"/>
              <a:t>Guitar Club- afterschool, from 4-5pm in 169c</a:t>
            </a:r>
            <a:endParaRPr lang="en-US" sz="1900" dirty="0"/>
          </a:p>
          <a:p>
            <a:r>
              <a:rPr lang="en-US" sz="1900" dirty="0"/>
              <a:t>Salsa and Bachata- at lunch, 136A</a:t>
            </a:r>
          </a:p>
          <a:p>
            <a:r>
              <a:rPr lang="en-US" sz="1900" dirty="0"/>
              <a:t>Library- at lunch, in 232A</a:t>
            </a:r>
          </a:p>
          <a:p>
            <a:r>
              <a:rPr lang="en-US" sz="1900" u="sng" dirty="0"/>
              <a:t>Friday</a:t>
            </a:r>
          </a:p>
          <a:p>
            <a:r>
              <a:rPr lang="en-US" sz="1900" dirty="0"/>
              <a:t>Movie Club- at lunch, in 134A</a:t>
            </a:r>
          </a:p>
          <a:p>
            <a:r>
              <a:rPr lang="en-US" sz="1900" dirty="0"/>
              <a:t>Gay-Straight Alliance- at lunch, in 169c</a:t>
            </a:r>
          </a:p>
          <a:p>
            <a:r>
              <a:rPr lang="en-US" altLang="en-US" sz="1900" dirty="0">
                <a:latin typeface="Aptos" panose="020B0004020202020204" pitchFamily="34" charset="0"/>
              </a:rPr>
              <a:t>Middle School Science Olympiad at lunch, in 245B </a:t>
            </a:r>
          </a:p>
          <a:p>
            <a:r>
              <a:rPr lang="en-US" altLang="en-US" sz="1900" dirty="0">
                <a:latin typeface="Aptos" panose="020B0004020202020204" pitchFamily="34" charset="0"/>
              </a:rPr>
              <a:t>Disney Channel Club- at lunch, in 249B </a:t>
            </a:r>
          </a:p>
          <a:p>
            <a:r>
              <a:rPr lang="en-US" altLang="en-US" sz="1900" dirty="0">
                <a:latin typeface="Aptos" panose="020B0004020202020204" pitchFamily="34" charset="0"/>
              </a:rPr>
              <a:t>Astronomy Club- at lunch, in 247B</a:t>
            </a:r>
          </a:p>
          <a:p>
            <a:r>
              <a:rPr lang="en-US" sz="1900" dirty="0"/>
              <a:t>Creative Writing- at lunch, in 167C</a:t>
            </a:r>
          </a:p>
          <a:p>
            <a:r>
              <a:rPr lang="en-US" sz="1900" dirty="0"/>
              <a:t>Library- at lunch, in 232A</a:t>
            </a:r>
          </a:p>
          <a:p>
            <a:pPr marL="0" indent="0">
              <a:buNone/>
            </a:pPr>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Welcome back to school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Welcome back to school presentation.potx" id="{CE426E4B-AEF0-4DB0-AA06-9B9EF2E62E1A}" vid="{EB2D3276-CBF5-48AD-B47E-C2D79CA4C86F}"/>
    </a:ext>
  </a:extLst>
</a:theme>
</file>

<file path=ppt/theme/theme19.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1069</TotalTime>
  <Words>2243</Words>
  <Application>Microsoft Office PowerPoint</Application>
  <PresentationFormat>Widescreen</PresentationFormat>
  <Paragraphs>345</Paragraphs>
  <Slides>51</Slides>
  <Notes>1</Notes>
  <HiddenSlides>0</HiddenSlides>
  <MMClips>0</MMClips>
  <ScaleCrop>false</ScaleCrop>
  <HeadingPairs>
    <vt:vector size="6" baseType="variant">
      <vt:variant>
        <vt:lpstr>Fonts Used</vt:lpstr>
      </vt:variant>
      <vt:variant>
        <vt:i4>24</vt:i4>
      </vt:variant>
      <vt:variant>
        <vt:lpstr>Theme</vt:lpstr>
      </vt:variant>
      <vt:variant>
        <vt:i4>20</vt:i4>
      </vt:variant>
      <vt:variant>
        <vt:lpstr>Slide Titles</vt:lpstr>
      </vt:variant>
      <vt:variant>
        <vt:i4>51</vt:i4>
      </vt:variant>
    </vt:vector>
  </HeadingPairs>
  <TitlesOfParts>
    <vt:vector size="95" baseType="lpstr">
      <vt:lpstr>Algerian</vt:lpstr>
      <vt:lpstr>Aptos</vt:lpstr>
      <vt:lpstr>Aptos Display</vt:lpstr>
      <vt:lpstr>Arial</vt:lpstr>
      <vt:lpstr>Arial Black</vt:lpstr>
      <vt:lpstr>Arial Nova</vt:lpstr>
      <vt:lpstr>Bierstadt</vt:lpstr>
      <vt:lpstr>Bookman Old Style</vt:lpstr>
      <vt:lpstr>Calibri</vt:lpstr>
      <vt:lpstr>Calibri Light</vt:lpstr>
      <vt:lpstr>Calisto MT</vt:lpstr>
      <vt:lpstr>Century Gothic</vt:lpstr>
      <vt:lpstr>Georgia</vt:lpstr>
      <vt:lpstr>Gill Sans Nova</vt:lpstr>
      <vt:lpstr>Grandview Display</vt:lpstr>
      <vt:lpstr>Modern Love</vt:lpstr>
      <vt:lpstr>Neue Haas Grotesk Text Pro</vt:lpstr>
      <vt:lpstr>Rockwell</vt:lpstr>
      <vt:lpstr>Sagona Book</vt:lpstr>
      <vt:lpstr>The Hand</vt:lpstr>
      <vt:lpstr>Times New Roman</vt:lpstr>
      <vt:lpstr>Tw Cen MT</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VanillaVTI</vt:lpstr>
      <vt:lpstr>4_Office Theme</vt:lpstr>
      <vt:lpstr>Welcome back to school presentation</vt:lpstr>
      <vt:lpstr>ConfettiVTI</vt:lpstr>
      <vt:lpstr>GradientRiseVTI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PowerPoint Presentation</vt:lpstr>
      <vt:lpstr>College Campus Tour! FIT and UCF on April 23!</vt:lpstr>
      <vt:lpstr>Science EOC Review Sessions!!!</vt:lpstr>
      <vt:lpstr>Earth-Space Science Review</vt:lpstr>
      <vt:lpstr>KYRYLIW’S US HISTORY EOC PREP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Chess Club &amp; Movie Club Canceled </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18</cp:revision>
  <dcterms:created xsi:type="dcterms:W3CDTF">2023-08-06T12:12:54Z</dcterms:created>
  <dcterms:modified xsi:type="dcterms:W3CDTF">2026-04-15T12:08:16Z</dcterms:modified>
</cp:coreProperties>
</file>